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5" r:id="rId24"/>
    <p:sldId id="278" r:id="rId25"/>
    <p:sldId id="279" r:id="rId26"/>
    <p:sldId id="280" r:id="rId27"/>
    <p:sldId id="281" r:id="rId28"/>
    <p:sldId id="282" r:id="rId29"/>
    <p:sldId id="283" r:id="rId30"/>
    <p:sldId id="296" r:id="rId31"/>
    <p:sldId id="284" r:id="rId32"/>
    <p:sldId id="285" r:id="rId33"/>
    <p:sldId id="286" r:id="rId34"/>
    <p:sldId id="297" r:id="rId35"/>
    <p:sldId id="287" r:id="rId36"/>
    <p:sldId id="288" r:id="rId37"/>
    <p:sldId id="289" r:id="rId38"/>
    <p:sldId id="290" r:id="rId39"/>
    <p:sldId id="291" r:id="rId40"/>
    <p:sldId id="298" r:id="rId41"/>
    <p:sldId id="292" r:id="rId42"/>
    <p:sldId id="293" r:id="rId43"/>
    <p:sldId id="294" r:id="rId44"/>
    <p:sldId id="299" r:id="rId45"/>
    <p:sldId id="300" r:id="rId46"/>
    <p:sldId id="302"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E8426-7CC8-4E0D-8A50-C60FEA6C753E}" v="3" dt="2024-06-10T05:00:53.4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Stewart [ads0404]" userId="3952295d-ad62-4443-86b4-7e5e41c2840f" providerId="ADAL" clId="{04DE8426-7CC8-4E0D-8A50-C60FEA6C753E}"/>
    <pc:docChg chg="undo custSel addSld modSld sldOrd">
      <pc:chgData name="Alex Stewart [ads0404]" userId="3952295d-ad62-4443-86b4-7e5e41c2840f" providerId="ADAL" clId="{04DE8426-7CC8-4E0D-8A50-C60FEA6C753E}" dt="2024-06-10T05:02:12.994" v="306" actId="20577"/>
      <pc:docMkLst>
        <pc:docMk/>
      </pc:docMkLst>
      <pc:sldChg chg="modSp new mod ord">
        <pc:chgData name="Alex Stewart [ads0404]" userId="3952295d-ad62-4443-86b4-7e5e41c2840f" providerId="ADAL" clId="{04DE8426-7CC8-4E0D-8A50-C60FEA6C753E}" dt="2024-06-10T05:02:12.994" v="306" actId="20577"/>
        <pc:sldMkLst>
          <pc:docMk/>
          <pc:sldMk cId="2468461372" sldId="302"/>
        </pc:sldMkLst>
        <pc:spChg chg="mod">
          <ac:chgData name="Alex Stewart [ads0404]" userId="3952295d-ad62-4443-86b4-7e5e41c2840f" providerId="ADAL" clId="{04DE8426-7CC8-4E0D-8A50-C60FEA6C753E}" dt="2024-06-10T04:56:55.595" v="59" actId="20577"/>
          <ac:spMkLst>
            <pc:docMk/>
            <pc:sldMk cId="2468461372" sldId="302"/>
            <ac:spMk id="2" creationId="{314DB8A8-3814-F130-669D-D49B166AFDA5}"/>
          </ac:spMkLst>
        </pc:spChg>
        <pc:spChg chg="mod">
          <ac:chgData name="Alex Stewart [ads0404]" userId="3952295d-ad62-4443-86b4-7e5e41c2840f" providerId="ADAL" clId="{04DE8426-7CC8-4E0D-8A50-C60FEA6C753E}" dt="2024-06-10T05:02:12.994" v="306" actId="20577"/>
          <ac:spMkLst>
            <pc:docMk/>
            <pc:sldMk cId="2468461372" sldId="302"/>
            <ac:spMk id="3" creationId="{76CB065A-8829-7A45-8484-FF879179139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ata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53.png"/></Relationships>
</file>

<file path=ppt/diagrams/_rels/data1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8.svg"/></Relationships>
</file>

<file path=ppt/diagrams/_rels/data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72.svg"/></Relationships>
</file>

<file path=ppt/diagrams/_rels/data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1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90.svg"/></Relationships>
</file>

<file path=ppt/diagrams/_rels/data1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4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28.svg"/></Relationships>
</file>

<file path=ppt/diagrams/_rels/data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41.png"/><Relationship Id="rId7" Type="http://schemas.openxmlformats.org/officeDocument/2006/relationships/image" Target="../media/image9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42.svg"/></Relationships>
</file>

<file path=ppt/diagrams/_rels/data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diagrams/_rels/data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svg"/><Relationship Id="rId1" Type="http://schemas.openxmlformats.org/officeDocument/2006/relationships/image" Target="../media/image103.png"/><Relationship Id="rId4" Type="http://schemas.openxmlformats.org/officeDocument/2006/relationships/image" Target="../media/image106.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21.svg"/><Relationship Id="rId4" Type="http://schemas.openxmlformats.org/officeDocument/2006/relationships/image" Target="../media/image26.svg"/><Relationship Id="rId9" Type="http://schemas.openxmlformats.org/officeDocument/2006/relationships/image" Target="../media/image20.png"/></Relationships>
</file>

<file path=ppt/diagrams/_rels/data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5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8.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72.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90.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4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28.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41.png"/><Relationship Id="rId7" Type="http://schemas.openxmlformats.org/officeDocument/2006/relationships/image" Target="../media/image9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42.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svg"/><Relationship Id="rId1" Type="http://schemas.openxmlformats.org/officeDocument/2006/relationships/image" Target="../media/image103.png"/><Relationship Id="rId4" Type="http://schemas.openxmlformats.org/officeDocument/2006/relationships/image" Target="../media/image10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21.svg"/><Relationship Id="rId4" Type="http://schemas.openxmlformats.org/officeDocument/2006/relationships/image" Target="../media/image26.svg"/><Relationship Id="rId9" Type="http://schemas.openxmlformats.org/officeDocument/2006/relationships/image" Target="../media/image20.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92018-FA2D-47D4-8986-07796C2F56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253C61-359C-4D2C-AB8E-6C347EA0C2F1}">
      <dgm:prSet/>
      <dgm:spPr/>
      <dgm:t>
        <a:bodyPr/>
        <a:lstStyle/>
        <a:p>
          <a:r>
            <a:rPr lang="en-NZ" b="1"/>
            <a:t>Identify</a:t>
          </a:r>
          <a:r>
            <a:rPr lang="en-NZ"/>
            <a:t>– This layer aims at developing an understanding to managing certain cybersecurity risks.</a:t>
          </a:r>
          <a:endParaRPr lang="en-US"/>
        </a:p>
      </dgm:t>
    </dgm:pt>
    <dgm:pt modelId="{740ED7FA-F7D7-467E-BE4A-E717F0185822}" type="parTrans" cxnId="{97345456-2778-48EC-902E-A413E380E2ED}">
      <dgm:prSet/>
      <dgm:spPr/>
      <dgm:t>
        <a:bodyPr/>
        <a:lstStyle/>
        <a:p>
          <a:endParaRPr lang="en-US"/>
        </a:p>
      </dgm:t>
    </dgm:pt>
    <dgm:pt modelId="{8B00D21F-50A5-4C5F-9983-3887DE2FE80D}" type="sibTrans" cxnId="{97345456-2778-48EC-902E-A413E380E2ED}">
      <dgm:prSet/>
      <dgm:spPr/>
      <dgm:t>
        <a:bodyPr/>
        <a:lstStyle/>
        <a:p>
          <a:endParaRPr lang="en-US"/>
        </a:p>
      </dgm:t>
    </dgm:pt>
    <dgm:pt modelId="{C766734E-6176-4BB7-8E27-92C13CE939BC}">
      <dgm:prSet/>
      <dgm:spPr/>
      <dgm:t>
        <a:bodyPr/>
        <a:lstStyle/>
        <a:p>
          <a:r>
            <a:rPr lang="en-NZ" b="1"/>
            <a:t>Protect</a:t>
          </a:r>
          <a:r>
            <a:rPr lang="en-NZ"/>
            <a:t> – This layer aims to implement appropriate countermeasures</a:t>
          </a:r>
          <a:endParaRPr lang="en-US"/>
        </a:p>
      </dgm:t>
    </dgm:pt>
    <dgm:pt modelId="{F0223067-5945-40F9-9603-F09E9919BF94}" type="parTrans" cxnId="{88C77819-A14A-49B0-83EF-ABC51C8FB64B}">
      <dgm:prSet/>
      <dgm:spPr/>
      <dgm:t>
        <a:bodyPr/>
        <a:lstStyle/>
        <a:p>
          <a:endParaRPr lang="en-US"/>
        </a:p>
      </dgm:t>
    </dgm:pt>
    <dgm:pt modelId="{B7B17E83-0F8C-453B-BB64-1851BE59D9A0}" type="sibTrans" cxnId="{88C77819-A14A-49B0-83EF-ABC51C8FB64B}">
      <dgm:prSet/>
      <dgm:spPr/>
      <dgm:t>
        <a:bodyPr/>
        <a:lstStyle/>
        <a:p>
          <a:endParaRPr lang="en-US"/>
        </a:p>
      </dgm:t>
    </dgm:pt>
    <dgm:pt modelId="{3EE4966E-1655-428C-86EB-EAB808361C79}">
      <dgm:prSet/>
      <dgm:spPr/>
      <dgm:t>
        <a:bodyPr/>
        <a:lstStyle/>
        <a:p>
          <a:r>
            <a:rPr lang="en-NZ" b="1"/>
            <a:t>Detect</a:t>
          </a:r>
          <a:r>
            <a:rPr lang="en-NZ"/>
            <a:t> – Aims to identify cybersecurity events in real time.</a:t>
          </a:r>
          <a:endParaRPr lang="en-US"/>
        </a:p>
      </dgm:t>
    </dgm:pt>
    <dgm:pt modelId="{83B1E58F-13D2-4402-A959-E47A1E9BBD6B}" type="parTrans" cxnId="{2BDFBBA7-F63A-4EA5-901F-6BDFA8956AE8}">
      <dgm:prSet/>
      <dgm:spPr/>
      <dgm:t>
        <a:bodyPr/>
        <a:lstStyle/>
        <a:p>
          <a:endParaRPr lang="en-US"/>
        </a:p>
      </dgm:t>
    </dgm:pt>
    <dgm:pt modelId="{D152EFB2-14FE-438D-8FA1-91DB9E572BE5}" type="sibTrans" cxnId="{2BDFBBA7-F63A-4EA5-901F-6BDFA8956AE8}">
      <dgm:prSet/>
      <dgm:spPr/>
      <dgm:t>
        <a:bodyPr/>
        <a:lstStyle/>
        <a:p>
          <a:endParaRPr lang="en-US"/>
        </a:p>
      </dgm:t>
    </dgm:pt>
    <dgm:pt modelId="{B219007C-F90A-482F-99C2-97237CDE9B6A}">
      <dgm:prSet/>
      <dgm:spPr/>
      <dgm:t>
        <a:bodyPr/>
        <a:lstStyle/>
        <a:p>
          <a:r>
            <a:rPr lang="en-NZ" b="1"/>
            <a:t>Respond</a:t>
          </a:r>
          <a:r>
            <a:rPr lang="en-NZ"/>
            <a:t> – Take appropriate action to events which occur</a:t>
          </a:r>
          <a:endParaRPr lang="en-US"/>
        </a:p>
      </dgm:t>
    </dgm:pt>
    <dgm:pt modelId="{FBC861F3-E2E5-4E9E-AF48-279A608FDC01}" type="parTrans" cxnId="{614C67D5-B729-4AC1-86CA-89233B7F8B30}">
      <dgm:prSet/>
      <dgm:spPr/>
      <dgm:t>
        <a:bodyPr/>
        <a:lstStyle/>
        <a:p>
          <a:endParaRPr lang="en-US"/>
        </a:p>
      </dgm:t>
    </dgm:pt>
    <dgm:pt modelId="{BB539B99-67C8-4ABE-B345-F8D75A26B16B}" type="sibTrans" cxnId="{614C67D5-B729-4AC1-86CA-89233B7F8B30}">
      <dgm:prSet/>
      <dgm:spPr/>
      <dgm:t>
        <a:bodyPr/>
        <a:lstStyle/>
        <a:p>
          <a:endParaRPr lang="en-US"/>
        </a:p>
      </dgm:t>
    </dgm:pt>
    <dgm:pt modelId="{AEA11982-C418-4A00-8C65-5DB1D569DDFB}">
      <dgm:prSet/>
      <dgm:spPr/>
      <dgm:t>
        <a:bodyPr/>
        <a:lstStyle/>
        <a:p>
          <a:r>
            <a:rPr lang="en-NZ" b="1"/>
            <a:t>Recover </a:t>
          </a:r>
          <a:r>
            <a:rPr lang="en-NZ"/>
            <a:t>– Adequate measures must be in place for recovering after an incident.</a:t>
          </a:r>
          <a:endParaRPr lang="en-US"/>
        </a:p>
      </dgm:t>
    </dgm:pt>
    <dgm:pt modelId="{9A5D6DFF-0F7B-41E6-808D-B7049D5E6A4E}" type="parTrans" cxnId="{F1805458-E249-4670-85EE-C1A9552164BD}">
      <dgm:prSet/>
      <dgm:spPr/>
      <dgm:t>
        <a:bodyPr/>
        <a:lstStyle/>
        <a:p>
          <a:endParaRPr lang="en-US"/>
        </a:p>
      </dgm:t>
    </dgm:pt>
    <dgm:pt modelId="{A89FDC6D-20BA-4200-8520-6B6587B9507F}" type="sibTrans" cxnId="{F1805458-E249-4670-85EE-C1A9552164BD}">
      <dgm:prSet/>
      <dgm:spPr/>
      <dgm:t>
        <a:bodyPr/>
        <a:lstStyle/>
        <a:p>
          <a:endParaRPr lang="en-US"/>
        </a:p>
      </dgm:t>
    </dgm:pt>
    <dgm:pt modelId="{4DDB0E2F-D8DA-4CA6-B875-316B1949D8B7}" type="pres">
      <dgm:prSet presAssocID="{10B92018-FA2D-47D4-8986-07796C2F56E2}" presName="root" presStyleCnt="0">
        <dgm:presLayoutVars>
          <dgm:dir/>
          <dgm:resizeHandles val="exact"/>
        </dgm:presLayoutVars>
      </dgm:prSet>
      <dgm:spPr/>
    </dgm:pt>
    <dgm:pt modelId="{3334338C-C72C-4018-938A-E8540A7836D7}" type="pres">
      <dgm:prSet presAssocID="{8B253C61-359C-4D2C-AB8E-6C347EA0C2F1}" presName="compNode" presStyleCnt="0"/>
      <dgm:spPr/>
    </dgm:pt>
    <dgm:pt modelId="{72EB035E-4778-48BD-8780-8BB3591F3AB8}" type="pres">
      <dgm:prSet presAssocID="{8B253C61-359C-4D2C-AB8E-6C347EA0C2F1}" presName="bgRect" presStyleLbl="bgShp" presStyleIdx="0" presStyleCnt="5"/>
      <dgm:spPr/>
    </dgm:pt>
    <dgm:pt modelId="{8B731EB2-CA47-4CF5-AFCB-E9120DEA6C8A}" type="pres">
      <dgm:prSet presAssocID="{8B253C61-359C-4D2C-AB8E-6C347EA0C2F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065671B-EFB9-4938-A240-17CE8FB26CE6}" type="pres">
      <dgm:prSet presAssocID="{8B253C61-359C-4D2C-AB8E-6C347EA0C2F1}" presName="spaceRect" presStyleCnt="0"/>
      <dgm:spPr/>
    </dgm:pt>
    <dgm:pt modelId="{1EA732CB-E653-490A-8194-7E58CF27D0B0}" type="pres">
      <dgm:prSet presAssocID="{8B253C61-359C-4D2C-AB8E-6C347EA0C2F1}" presName="parTx" presStyleLbl="revTx" presStyleIdx="0" presStyleCnt="5">
        <dgm:presLayoutVars>
          <dgm:chMax val="0"/>
          <dgm:chPref val="0"/>
        </dgm:presLayoutVars>
      </dgm:prSet>
      <dgm:spPr/>
    </dgm:pt>
    <dgm:pt modelId="{7F91C123-C16F-4F59-BA70-B98CCBCE3BAD}" type="pres">
      <dgm:prSet presAssocID="{8B00D21F-50A5-4C5F-9983-3887DE2FE80D}" presName="sibTrans" presStyleCnt="0"/>
      <dgm:spPr/>
    </dgm:pt>
    <dgm:pt modelId="{2CED6310-6731-4F12-9194-71FFBB979A17}" type="pres">
      <dgm:prSet presAssocID="{C766734E-6176-4BB7-8E27-92C13CE939BC}" presName="compNode" presStyleCnt="0"/>
      <dgm:spPr/>
    </dgm:pt>
    <dgm:pt modelId="{BEF132F6-96D1-4905-ACC5-9AB27358F101}" type="pres">
      <dgm:prSet presAssocID="{C766734E-6176-4BB7-8E27-92C13CE939BC}" presName="bgRect" presStyleLbl="bgShp" presStyleIdx="1" presStyleCnt="5"/>
      <dgm:spPr/>
    </dgm:pt>
    <dgm:pt modelId="{D9E1CD75-0428-480A-B3C8-5D926FF3752F}" type="pres">
      <dgm:prSet presAssocID="{C766734E-6176-4BB7-8E27-92C13CE939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3E04EA-1862-4E60-A7E6-877DD3555CE0}" type="pres">
      <dgm:prSet presAssocID="{C766734E-6176-4BB7-8E27-92C13CE939BC}" presName="spaceRect" presStyleCnt="0"/>
      <dgm:spPr/>
    </dgm:pt>
    <dgm:pt modelId="{57F8C6D6-C382-4C7D-99F6-8A4D3FF4A9F6}" type="pres">
      <dgm:prSet presAssocID="{C766734E-6176-4BB7-8E27-92C13CE939BC}" presName="parTx" presStyleLbl="revTx" presStyleIdx="1" presStyleCnt="5">
        <dgm:presLayoutVars>
          <dgm:chMax val="0"/>
          <dgm:chPref val="0"/>
        </dgm:presLayoutVars>
      </dgm:prSet>
      <dgm:spPr/>
    </dgm:pt>
    <dgm:pt modelId="{1A791EBE-47B1-4AD8-BA27-268EE5A30FC6}" type="pres">
      <dgm:prSet presAssocID="{B7B17E83-0F8C-453B-BB64-1851BE59D9A0}" presName="sibTrans" presStyleCnt="0"/>
      <dgm:spPr/>
    </dgm:pt>
    <dgm:pt modelId="{F7A9A5E9-32A6-441A-95F7-0774F5246D71}" type="pres">
      <dgm:prSet presAssocID="{3EE4966E-1655-428C-86EB-EAB808361C79}" presName="compNode" presStyleCnt="0"/>
      <dgm:spPr/>
    </dgm:pt>
    <dgm:pt modelId="{C4B76EA3-0938-4061-B5F0-D6EE89EBF273}" type="pres">
      <dgm:prSet presAssocID="{3EE4966E-1655-428C-86EB-EAB808361C79}" presName="bgRect" presStyleLbl="bgShp" presStyleIdx="2" presStyleCnt="5"/>
      <dgm:spPr/>
    </dgm:pt>
    <dgm:pt modelId="{374F65FC-98C9-4316-AF15-477AB057C12D}" type="pres">
      <dgm:prSet presAssocID="{3EE4966E-1655-428C-86EB-EAB808361C7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15677E4F-A416-4119-926C-CFBEFF84D9E6}" type="pres">
      <dgm:prSet presAssocID="{3EE4966E-1655-428C-86EB-EAB808361C79}" presName="spaceRect" presStyleCnt="0"/>
      <dgm:spPr/>
    </dgm:pt>
    <dgm:pt modelId="{FD05D70B-675A-4B1F-895F-1E48E868A414}" type="pres">
      <dgm:prSet presAssocID="{3EE4966E-1655-428C-86EB-EAB808361C79}" presName="parTx" presStyleLbl="revTx" presStyleIdx="2" presStyleCnt="5">
        <dgm:presLayoutVars>
          <dgm:chMax val="0"/>
          <dgm:chPref val="0"/>
        </dgm:presLayoutVars>
      </dgm:prSet>
      <dgm:spPr/>
    </dgm:pt>
    <dgm:pt modelId="{542A836B-28D7-429E-91EF-CAE31969FF82}" type="pres">
      <dgm:prSet presAssocID="{D152EFB2-14FE-438D-8FA1-91DB9E572BE5}" presName="sibTrans" presStyleCnt="0"/>
      <dgm:spPr/>
    </dgm:pt>
    <dgm:pt modelId="{A85CEE60-E380-4EC3-A762-0833A9BAD4C8}" type="pres">
      <dgm:prSet presAssocID="{B219007C-F90A-482F-99C2-97237CDE9B6A}" presName="compNode" presStyleCnt="0"/>
      <dgm:spPr/>
    </dgm:pt>
    <dgm:pt modelId="{354F1EDE-D2AA-4987-ADF9-3DBA60979F0B}" type="pres">
      <dgm:prSet presAssocID="{B219007C-F90A-482F-99C2-97237CDE9B6A}" presName="bgRect" presStyleLbl="bgShp" presStyleIdx="3" presStyleCnt="5"/>
      <dgm:spPr/>
    </dgm:pt>
    <dgm:pt modelId="{D73786D7-1DC7-4CD3-A86B-E165407AC2E2}" type="pres">
      <dgm:prSet presAssocID="{B219007C-F90A-482F-99C2-97237CDE9B6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pper board"/>
        </a:ext>
      </dgm:extLst>
    </dgm:pt>
    <dgm:pt modelId="{A63D7945-14EC-48FA-BDCC-052F3B237264}" type="pres">
      <dgm:prSet presAssocID="{B219007C-F90A-482F-99C2-97237CDE9B6A}" presName="spaceRect" presStyleCnt="0"/>
      <dgm:spPr/>
    </dgm:pt>
    <dgm:pt modelId="{1EC3F779-FBAE-4C5D-9BDB-70587693DC31}" type="pres">
      <dgm:prSet presAssocID="{B219007C-F90A-482F-99C2-97237CDE9B6A}" presName="parTx" presStyleLbl="revTx" presStyleIdx="3" presStyleCnt="5">
        <dgm:presLayoutVars>
          <dgm:chMax val="0"/>
          <dgm:chPref val="0"/>
        </dgm:presLayoutVars>
      </dgm:prSet>
      <dgm:spPr/>
    </dgm:pt>
    <dgm:pt modelId="{A7A33EC1-B994-43C9-9B32-50F0AF962CF1}" type="pres">
      <dgm:prSet presAssocID="{BB539B99-67C8-4ABE-B345-F8D75A26B16B}" presName="sibTrans" presStyleCnt="0"/>
      <dgm:spPr/>
    </dgm:pt>
    <dgm:pt modelId="{18220147-87DC-4597-8C75-2DF3E02F3300}" type="pres">
      <dgm:prSet presAssocID="{AEA11982-C418-4A00-8C65-5DB1D569DDFB}" presName="compNode" presStyleCnt="0"/>
      <dgm:spPr/>
    </dgm:pt>
    <dgm:pt modelId="{051CDE3C-9063-4596-BC65-6DE769477B54}" type="pres">
      <dgm:prSet presAssocID="{AEA11982-C418-4A00-8C65-5DB1D569DDFB}" presName="bgRect" presStyleLbl="bgShp" presStyleIdx="4" presStyleCnt="5"/>
      <dgm:spPr/>
    </dgm:pt>
    <dgm:pt modelId="{E48C092F-231B-4CF9-9213-7F519588F146}" type="pres">
      <dgm:prSet presAssocID="{AEA11982-C418-4A00-8C65-5DB1D569DD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V"/>
        </a:ext>
      </dgm:extLst>
    </dgm:pt>
    <dgm:pt modelId="{CDBE023A-7A51-4F89-8C4E-C4A0D316536F}" type="pres">
      <dgm:prSet presAssocID="{AEA11982-C418-4A00-8C65-5DB1D569DDFB}" presName="spaceRect" presStyleCnt="0"/>
      <dgm:spPr/>
    </dgm:pt>
    <dgm:pt modelId="{F620AE3C-168A-494A-898E-BCA48B8F95A4}" type="pres">
      <dgm:prSet presAssocID="{AEA11982-C418-4A00-8C65-5DB1D569DDFB}" presName="parTx" presStyleLbl="revTx" presStyleIdx="4" presStyleCnt="5">
        <dgm:presLayoutVars>
          <dgm:chMax val="0"/>
          <dgm:chPref val="0"/>
        </dgm:presLayoutVars>
      </dgm:prSet>
      <dgm:spPr/>
    </dgm:pt>
  </dgm:ptLst>
  <dgm:cxnLst>
    <dgm:cxn modelId="{C44E8B01-5324-4C4B-B97D-503F9E80E703}" type="presOf" srcId="{3EE4966E-1655-428C-86EB-EAB808361C79}" destId="{FD05D70B-675A-4B1F-895F-1E48E868A414}" srcOrd="0" destOrd="0" presId="urn:microsoft.com/office/officeart/2018/2/layout/IconVerticalSolidList"/>
    <dgm:cxn modelId="{88C77819-A14A-49B0-83EF-ABC51C8FB64B}" srcId="{10B92018-FA2D-47D4-8986-07796C2F56E2}" destId="{C766734E-6176-4BB7-8E27-92C13CE939BC}" srcOrd="1" destOrd="0" parTransId="{F0223067-5945-40F9-9603-F09E9919BF94}" sibTransId="{B7B17E83-0F8C-453B-BB64-1851BE59D9A0}"/>
    <dgm:cxn modelId="{A30E8237-CF71-4130-9934-37835A38E426}" type="presOf" srcId="{B219007C-F90A-482F-99C2-97237CDE9B6A}" destId="{1EC3F779-FBAE-4C5D-9BDB-70587693DC31}" srcOrd="0" destOrd="0" presId="urn:microsoft.com/office/officeart/2018/2/layout/IconVerticalSolidList"/>
    <dgm:cxn modelId="{97345456-2778-48EC-902E-A413E380E2ED}" srcId="{10B92018-FA2D-47D4-8986-07796C2F56E2}" destId="{8B253C61-359C-4D2C-AB8E-6C347EA0C2F1}" srcOrd="0" destOrd="0" parTransId="{740ED7FA-F7D7-467E-BE4A-E717F0185822}" sibTransId="{8B00D21F-50A5-4C5F-9983-3887DE2FE80D}"/>
    <dgm:cxn modelId="{E84D2657-6045-48F0-84DB-7578DE3ECF3C}" type="presOf" srcId="{AEA11982-C418-4A00-8C65-5DB1D569DDFB}" destId="{F620AE3C-168A-494A-898E-BCA48B8F95A4}" srcOrd="0" destOrd="0" presId="urn:microsoft.com/office/officeart/2018/2/layout/IconVerticalSolidList"/>
    <dgm:cxn modelId="{F1805458-E249-4670-85EE-C1A9552164BD}" srcId="{10B92018-FA2D-47D4-8986-07796C2F56E2}" destId="{AEA11982-C418-4A00-8C65-5DB1D569DDFB}" srcOrd="4" destOrd="0" parTransId="{9A5D6DFF-0F7B-41E6-808D-B7049D5E6A4E}" sibTransId="{A89FDC6D-20BA-4200-8520-6B6587B9507F}"/>
    <dgm:cxn modelId="{20F2979B-D946-49D9-9F34-548F25F975F9}" type="presOf" srcId="{10B92018-FA2D-47D4-8986-07796C2F56E2}" destId="{4DDB0E2F-D8DA-4CA6-B875-316B1949D8B7}" srcOrd="0" destOrd="0" presId="urn:microsoft.com/office/officeart/2018/2/layout/IconVerticalSolidList"/>
    <dgm:cxn modelId="{C07750A5-DC54-4C9C-A261-A614284B6DCA}" type="presOf" srcId="{C766734E-6176-4BB7-8E27-92C13CE939BC}" destId="{57F8C6D6-C382-4C7D-99F6-8A4D3FF4A9F6}" srcOrd="0" destOrd="0" presId="urn:microsoft.com/office/officeart/2018/2/layout/IconVerticalSolidList"/>
    <dgm:cxn modelId="{2BDFBBA7-F63A-4EA5-901F-6BDFA8956AE8}" srcId="{10B92018-FA2D-47D4-8986-07796C2F56E2}" destId="{3EE4966E-1655-428C-86EB-EAB808361C79}" srcOrd="2" destOrd="0" parTransId="{83B1E58F-13D2-4402-A959-E47A1E9BBD6B}" sibTransId="{D152EFB2-14FE-438D-8FA1-91DB9E572BE5}"/>
    <dgm:cxn modelId="{BF451BD5-EE07-48F1-AC4E-9246DF025787}" type="presOf" srcId="{8B253C61-359C-4D2C-AB8E-6C347EA0C2F1}" destId="{1EA732CB-E653-490A-8194-7E58CF27D0B0}" srcOrd="0" destOrd="0" presId="urn:microsoft.com/office/officeart/2018/2/layout/IconVerticalSolidList"/>
    <dgm:cxn modelId="{614C67D5-B729-4AC1-86CA-89233B7F8B30}" srcId="{10B92018-FA2D-47D4-8986-07796C2F56E2}" destId="{B219007C-F90A-482F-99C2-97237CDE9B6A}" srcOrd="3" destOrd="0" parTransId="{FBC861F3-E2E5-4E9E-AF48-279A608FDC01}" sibTransId="{BB539B99-67C8-4ABE-B345-F8D75A26B16B}"/>
    <dgm:cxn modelId="{3D83D36F-39FF-4BD9-B3FB-8EDD46C65E4E}" type="presParOf" srcId="{4DDB0E2F-D8DA-4CA6-B875-316B1949D8B7}" destId="{3334338C-C72C-4018-938A-E8540A7836D7}" srcOrd="0" destOrd="0" presId="urn:microsoft.com/office/officeart/2018/2/layout/IconVerticalSolidList"/>
    <dgm:cxn modelId="{107DD118-27A7-4396-939E-2C12656E94F9}" type="presParOf" srcId="{3334338C-C72C-4018-938A-E8540A7836D7}" destId="{72EB035E-4778-48BD-8780-8BB3591F3AB8}" srcOrd="0" destOrd="0" presId="urn:microsoft.com/office/officeart/2018/2/layout/IconVerticalSolidList"/>
    <dgm:cxn modelId="{984A1FFB-298F-45A8-82F2-DCEC9EA51872}" type="presParOf" srcId="{3334338C-C72C-4018-938A-E8540A7836D7}" destId="{8B731EB2-CA47-4CF5-AFCB-E9120DEA6C8A}" srcOrd="1" destOrd="0" presId="urn:microsoft.com/office/officeart/2018/2/layout/IconVerticalSolidList"/>
    <dgm:cxn modelId="{F62AED4E-FB2C-4F95-B313-CB17629B03A2}" type="presParOf" srcId="{3334338C-C72C-4018-938A-E8540A7836D7}" destId="{E065671B-EFB9-4938-A240-17CE8FB26CE6}" srcOrd="2" destOrd="0" presId="urn:microsoft.com/office/officeart/2018/2/layout/IconVerticalSolidList"/>
    <dgm:cxn modelId="{4917A4D3-24D4-4A88-A545-88D0BCC0A2A1}" type="presParOf" srcId="{3334338C-C72C-4018-938A-E8540A7836D7}" destId="{1EA732CB-E653-490A-8194-7E58CF27D0B0}" srcOrd="3" destOrd="0" presId="urn:microsoft.com/office/officeart/2018/2/layout/IconVerticalSolidList"/>
    <dgm:cxn modelId="{43C7DB48-B4FC-49C3-A7C5-1E37B773D8A7}" type="presParOf" srcId="{4DDB0E2F-D8DA-4CA6-B875-316B1949D8B7}" destId="{7F91C123-C16F-4F59-BA70-B98CCBCE3BAD}" srcOrd="1" destOrd="0" presId="urn:microsoft.com/office/officeart/2018/2/layout/IconVerticalSolidList"/>
    <dgm:cxn modelId="{5E549DF5-9D82-407D-B0C7-17F8DE14AF78}" type="presParOf" srcId="{4DDB0E2F-D8DA-4CA6-B875-316B1949D8B7}" destId="{2CED6310-6731-4F12-9194-71FFBB979A17}" srcOrd="2" destOrd="0" presId="urn:microsoft.com/office/officeart/2018/2/layout/IconVerticalSolidList"/>
    <dgm:cxn modelId="{57AC0AA8-FAED-4087-98EC-3D3100221269}" type="presParOf" srcId="{2CED6310-6731-4F12-9194-71FFBB979A17}" destId="{BEF132F6-96D1-4905-ACC5-9AB27358F101}" srcOrd="0" destOrd="0" presId="urn:microsoft.com/office/officeart/2018/2/layout/IconVerticalSolidList"/>
    <dgm:cxn modelId="{93935D2A-3260-4F74-8BE6-A806F69B74F2}" type="presParOf" srcId="{2CED6310-6731-4F12-9194-71FFBB979A17}" destId="{D9E1CD75-0428-480A-B3C8-5D926FF3752F}" srcOrd="1" destOrd="0" presId="urn:microsoft.com/office/officeart/2018/2/layout/IconVerticalSolidList"/>
    <dgm:cxn modelId="{803C2353-375E-42EB-B672-9DC35AD6ECC9}" type="presParOf" srcId="{2CED6310-6731-4F12-9194-71FFBB979A17}" destId="{A03E04EA-1862-4E60-A7E6-877DD3555CE0}" srcOrd="2" destOrd="0" presId="urn:microsoft.com/office/officeart/2018/2/layout/IconVerticalSolidList"/>
    <dgm:cxn modelId="{E1BA7444-40F6-47F5-9EA1-86A6A8CDE942}" type="presParOf" srcId="{2CED6310-6731-4F12-9194-71FFBB979A17}" destId="{57F8C6D6-C382-4C7D-99F6-8A4D3FF4A9F6}" srcOrd="3" destOrd="0" presId="urn:microsoft.com/office/officeart/2018/2/layout/IconVerticalSolidList"/>
    <dgm:cxn modelId="{23276C49-827C-4AA6-88AA-E3E6D5E6C96E}" type="presParOf" srcId="{4DDB0E2F-D8DA-4CA6-B875-316B1949D8B7}" destId="{1A791EBE-47B1-4AD8-BA27-268EE5A30FC6}" srcOrd="3" destOrd="0" presId="urn:microsoft.com/office/officeart/2018/2/layout/IconVerticalSolidList"/>
    <dgm:cxn modelId="{8AE5774B-A183-4545-9DFC-C8BDD8BA09C7}" type="presParOf" srcId="{4DDB0E2F-D8DA-4CA6-B875-316B1949D8B7}" destId="{F7A9A5E9-32A6-441A-95F7-0774F5246D71}" srcOrd="4" destOrd="0" presId="urn:microsoft.com/office/officeart/2018/2/layout/IconVerticalSolidList"/>
    <dgm:cxn modelId="{3EE7E2CD-9C48-4104-B437-9D1899D860A1}" type="presParOf" srcId="{F7A9A5E9-32A6-441A-95F7-0774F5246D71}" destId="{C4B76EA3-0938-4061-B5F0-D6EE89EBF273}" srcOrd="0" destOrd="0" presId="urn:microsoft.com/office/officeart/2018/2/layout/IconVerticalSolidList"/>
    <dgm:cxn modelId="{A51A6175-F8F8-49B1-B031-75EE4BBAD97F}" type="presParOf" srcId="{F7A9A5E9-32A6-441A-95F7-0774F5246D71}" destId="{374F65FC-98C9-4316-AF15-477AB057C12D}" srcOrd="1" destOrd="0" presId="urn:microsoft.com/office/officeart/2018/2/layout/IconVerticalSolidList"/>
    <dgm:cxn modelId="{5B8695E5-43FF-4AE5-B1E2-65C6B1E6D196}" type="presParOf" srcId="{F7A9A5E9-32A6-441A-95F7-0774F5246D71}" destId="{15677E4F-A416-4119-926C-CFBEFF84D9E6}" srcOrd="2" destOrd="0" presId="urn:microsoft.com/office/officeart/2018/2/layout/IconVerticalSolidList"/>
    <dgm:cxn modelId="{8EA6BE73-E100-49F2-AE6D-BEC06877AB50}" type="presParOf" srcId="{F7A9A5E9-32A6-441A-95F7-0774F5246D71}" destId="{FD05D70B-675A-4B1F-895F-1E48E868A414}" srcOrd="3" destOrd="0" presId="urn:microsoft.com/office/officeart/2018/2/layout/IconVerticalSolidList"/>
    <dgm:cxn modelId="{6C71A106-B070-4A2A-9B20-948F6E0075FB}" type="presParOf" srcId="{4DDB0E2F-D8DA-4CA6-B875-316B1949D8B7}" destId="{542A836B-28D7-429E-91EF-CAE31969FF82}" srcOrd="5" destOrd="0" presId="urn:microsoft.com/office/officeart/2018/2/layout/IconVerticalSolidList"/>
    <dgm:cxn modelId="{C8638E40-3156-4F71-B98F-92F0ED91D872}" type="presParOf" srcId="{4DDB0E2F-D8DA-4CA6-B875-316B1949D8B7}" destId="{A85CEE60-E380-4EC3-A762-0833A9BAD4C8}" srcOrd="6" destOrd="0" presId="urn:microsoft.com/office/officeart/2018/2/layout/IconVerticalSolidList"/>
    <dgm:cxn modelId="{BD88323A-BB0E-4F72-8919-7E879D2563D0}" type="presParOf" srcId="{A85CEE60-E380-4EC3-A762-0833A9BAD4C8}" destId="{354F1EDE-D2AA-4987-ADF9-3DBA60979F0B}" srcOrd="0" destOrd="0" presId="urn:microsoft.com/office/officeart/2018/2/layout/IconVerticalSolidList"/>
    <dgm:cxn modelId="{2F58CA25-67D5-476D-90CB-1886C81ECCFD}" type="presParOf" srcId="{A85CEE60-E380-4EC3-A762-0833A9BAD4C8}" destId="{D73786D7-1DC7-4CD3-A86B-E165407AC2E2}" srcOrd="1" destOrd="0" presId="urn:microsoft.com/office/officeart/2018/2/layout/IconVerticalSolidList"/>
    <dgm:cxn modelId="{AA46C7A8-AC8E-4484-9335-980D8F9F4535}" type="presParOf" srcId="{A85CEE60-E380-4EC3-A762-0833A9BAD4C8}" destId="{A63D7945-14EC-48FA-BDCC-052F3B237264}" srcOrd="2" destOrd="0" presId="urn:microsoft.com/office/officeart/2018/2/layout/IconVerticalSolidList"/>
    <dgm:cxn modelId="{B9456E29-FD3F-4D92-8C07-D2F8A9844954}" type="presParOf" srcId="{A85CEE60-E380-4EC3-A762-0833A9BAD4C8}" destId="{1EC3F779-FBAE-4C5D-9BDB-70587693DC31}" srcOrd="3" destOrd="0" presId="urn:microsoft.com/office/officeart/2018/2/layout/IconVerticalSolidList"/>
    <dgm:cxn modelId="{01873FA2-F593-4B64-89CD-FB49FEA9CD08}" type="presParOf" srcId="{4DDB0E2F-D8DA-4CA6-B875-316B1949D8B7}" destId="{A7A33EC1-B994-43C9-9B32-50F0AF962CF1}" srcOrd="7" destOrd="0" presId="urn:microsoft.com/office/officeart/2018/2/layout/IconVerticalSolidList"/>
    <dgm:cxn modelId="{392ABE6C-1E03-45CB-995F-09FAE354FD59}" type="presParOf" srcId="{4DDB0E2F-D8DA-4CA6-B875-316B1949D8B7}" destId="{18220147-87DC-4597-8C75-2DF3E02F3300}" srcOrd="8" destOrd="0" presId="urn:microsoft.com/office/officeart/2018/2/layout/IconVerticalSolidList"/>
    <dgm:cxn modelId="{50D21FEA-D9E2-4273-B416-4417F8216BED}" type="presParOf" srcId="{18220147-87DC-4597-8C75-2DF3E02F3300}" destId="{051CDE3C-9063-4596-BC65-6DE769477B54}" srcOrd="0" destOrd="0" presId="urn:microsoft.com/office/officeart/2018/2/layout/IconVerticalSolidList"/>
    <dgm:cxn modelId="{7A89942E-3978-4983-83EC-8916AC620628}" type="presParOf" srcId="{18220147-87DC-4597-8C75-2DF3E02F3300}" destId="{E48C092F-231B-4CF9-9213-7F519588F146}" srcOrd="1" destOrd="0" presId="urn:microsoft.com/office/officeart/2018/2/layout/IconVerticalSolidList"/>
    <dgm:cxn modelId="{3AAA65E1-16EC-4630-907F-DAC6D6DCE0EB}" type="presParOf" srcId="{18220147-87DC-4597-8C75-2DF3E02F3300}" destId="{CDBE023A-7A51-4F89-8C4E-C4A0D316536F}" srcOrd="2" destOrd="0" presId="urn:microsoft.com/office/officeart/2018/2/layout/IconVerticalSolidList"/>
    <dgm:cxn modelId="{3BDFBA0F-D99D-4CEB-B9F7-25A46AFF6879}" type="presParOf" srcId="{18220147-87DC-4597-8C75-2DF3E02F3300}" destId="{F620AE3C-168A-494A-898E-BCA48B8F95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9D26D8-BEC5-4901-B8EF-45B1ABB8B6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475C33-D9B2-463A-ABF7-57E9BF677A11}">
      <dgm:prSet/>
      <dgm:spPr/>
      <dgm:t>
        <a:bodyPr/>
        <a:lstStyle/>
        <a:p>
          <a:pPr>
            <a:lnSpc>
              <a:spcPct val="100000"/>
            </a:lnSpc>
          </a:pPr>
          <a:r>
            <a:rPr lang="en-NZ"/>
            <a:t>Data is classified based on sensitivity , and can decide what protection measures should be put in place</a:t>
          </a:r>
          <a:endParaRPr lang="en-US"/>
        </a:p>
      </dgm:t>
    </dgm:pt>
    <dgm:pt modelId="{D79F444C-DC45-4119-9BF3-9322E3D95FA0}" type="parTrans" cxnId="{D77D4BDE-201E-4840-986F-42199B99A526}">
      <dgm:prSet/>
      <dgm:spPr/>
      <dgm:t>
        <a:bodyPr/>
        <a:lstStyle/>
        <a:p>
          <a:endParaRPr lang="en-US"/>
        </a:p>
      </dgm:t>
    </dgm:pt>
    <dgm:pt modelId="{5ACD39F1-B7E7-44D1-BB37-2F3B80219D3E}" type="sibTrans" cxnId="{D77D4BDE-201E-4840-986F-42199B99A526}">
      <dgm:prSet/>
      <dgm:spPr/>
      <dgm:t>
        <a:bodyPr/>
        <a:lstStyle/>
        <a:p>
          <a:endParaRPr lang="en-US"/>
        </a:p>
      </dgm:t>
    </dgm:pt>
    <dgm:pt modelId="{F024827A-721C-419A-81AB-733F6735F628}">
      <dgm:prSet/>
      <dgm:spPr/>
      <dgm:t>
        <a:bodyPr/>
        <a:lstStyle/>
        <a:p>
          <a:pPr>
            <a:lnSpc>
              <a:spcPct val="100000"/>
            </a:lnSpc>
          </a:pPr>
          <a:r>
            <a:rPr lang="en-NZ"/>
            <a:t>Access controls are in place for data</a:t>
          </a:r>
          <a:endParaRPr lang="en-US"/>
        </a:p>
      </dgm:t>
    </dgm:pt>
    <dgm:pt modelId="{93DF4135-6186-4E1F-8B4A-8C6F65623C7F}" type="parTrans" cxnId="{D84829D6-C4E2-4AA7-A95B-300686117602}">
      <dgm:prSet/>
      <dgm:spPr/>
      <dgm:t>
        <a:bodyPr/>
        <a:lstStyle/>
        <a:p>
          <a:endParaRPr lang="en-US"/>
        </a:p>
      </dgm:t>
    </dgm:pt>
    <dgm:pt modelId="{3F2183F0-939E-4B62-9827-06582FBFF1CA}" type="sibTrans" cxnId="{D84829D6-C4E2-4AA7-A95B-300686117602}">
      <dgm:prSet/>
      <dgm:spPr/>
      <dgm:t>
        <a:bodyPr/>
        <a:lstStyle/>
        <a:p>
          <a:endParaRPr lang="en-US"/>
        </a:p>
      </dgm:t>
    </dgm:pt>
    <dgm:pt modelId="{B97C501A-D554-47F9-89D1-8947806950BB}">
      <dgm:prSet/>
      <dgm:spPr/>
      <dgm:t>
        <a:bodyPr/>
        <a:lstStyle/>
        <a:p>
          <a:pPr>
            <a:lnSpc>
              <a:spcPct val="100000"/>
            </a:lnSpc>
          </a:pPr>
          <a:r>
            <a:rPr lang="en-NZ"/>
            <a:t>Data is logically encrypted.</a:t>
          </a:r>
          <a:endParaRPr lang="en-US"/>
        </a:p>
      </dgm:t>
    </dgm:pt>
    <dgm:pt modelId="{DAC5C3FE-7427-4ACE-9B50-D8EA3D107A97}" type="parTrans" cxnId="{808E2F47-780A-42C5-8126-631A9541C521}">
      <dgm:prSet/>
      <dgm:spPr/>
      <dgm:t>
        <a:bodyPr/>
        <a:lstStyle/>
        <a:p>
          <a:endParaRPr lang="en-US"/>
        </a:p>
      </dgm:t>
    </dgm:pt>
    <dgm:pt modelId="{51638CEB-4873-49CD-B22B-E4A5AB5ACA1F}" type="sibTrans" cxnId="{808E2F47-780A-42C5-8126-631A9541C521}">
      <dgm:prSet/>
      <dgm:spPr/>
      <dgm:t>
        <a:bodyPr/>
        <a:lstStyle/>
        <a:p>
          <a:endParaRPr lang="en-US"/>
        </a:p>
      </dgm:t>
    </dgm:pt>
    <dgm:pt modelId="{7665A5EB-7AD1-404C-98F3-D2DC6BAC0508}">
      <dgm:prSet/>
      <dgm:spPr/>
      <dgm:t>
        <a:bodyPr/>
        <a:lstStyle/>
        <a:p>
          <a:pPr>
            <a:lnSpc>
              <a:spcPct val="100000"/>
            </a:lnSpc>
          </a:pPr>
          <a:r>
            <a:rPr lang="en-NZ"/>
            <a:t>Data is masked and anonymised – this helps protect sensitive information while maintaining usability of the data.</a:t>
          </a:r>
          <a:endParaRPr lang="en-US"/>
        </a:p>
      </dgm:t>
    </dgm:pt>
    <dgm:pt modelId="{3A3F0B9B-B226-4684-8A6E-61C8933E7CE0}" type="parTrans" cxnId="{ED6B9304-74F8-40CF-BC75-0BF1E1F70026}">
      <dgm:prSet/>
      <dgm:spPr/>
      <dgm:t>
        <a:bodyPr/>
        <a:lstStyle/>
        <a:p>
          <a:endParaRPr lang="en-US"/>
        </a:p>
      </dgm:t>
    </dgm:pt>
    <dgm:pt modelId="{E0F42E83-3A55-4C52-BA39-837221FE58B2}" type="sibTrans" cxnId="{ED6B9304-74F8-40CF-BC75-0BF1E1F70026}">
      <dgm:prSet/>
      <dgm:spPr/>
      <dgm:t>
        <a:bodyPr/>
        <a:lstStyle/>
        <a:p>
          <a:endParaRPr lang="en-US"/>
        </a:p>
      </dgm:t>
    </dgm:pt>
    <dgm:pt modelId="{11514045-0ADA-41AA-B529-58A5820D0D9D}">
      <dgm:prSet/>
      <dgm:spPr/>
      <dgm:t>
        <a:bodyPr/>
        <a:lstStyle/>
        <a:p>
          <a:pPr>
            <a:lnSpc>
              <a:spcPct val="100000"/>
            </a:lnSpc>
          </a:pPr>
          <a:r>
            <a:rPr lang="en-NZ"/>
            <a:t>Data backup and recovery is in place, things like secure and encrypted backups off site.</a:t>
          </a:r>
          <a:endParaRPr lang="en-US"/>
        </a:p>
      </dgm:t>
    </dgm:pt>
    <dgm:pt modelId="{189CFC2A-F9DA-4775-8F88-38081CB1616D}" type="parTrans" cxnId="{01D2FB3C-6EA9-4111-81E9-4DAF9E9BA492}">
      <dgm:prSet/>
      <dgm:spPr/>
      <dgm:t>
        <a:bodyPr/>
        <a:lstStyle/>
        <a:p>
          <a:endParaRPr lang="en-US"/>
        </a:p>
      </dgm:t>
    </dgm:pt>
    <dgm:pt modelId="{254E8BE7-B72D-4E53-9AC2-04B049E3A64D}" type="sibTrans" cxnId="{01D2FB3C-6EA9-4111-81E9-4DAF9E9BA492}">
      <dgm:prSet/>
      <dgm:spPr/>
      <dgm:t>
        <a:bodyPr/>
        <a:lstStyle/>
        <a:p>
          <a:endParaRPr lang="en-US"/>
        </a:p>
      </dgm:t>
    </dgm:pt>
    <dgm:pt modelId="{DD8D2D89-60FF-40DD-B90E-CAF6D49D51C2}" type="pres">
      <dgm:prSet presAssocID="{A09D26D8-BEC5-4901-B8EF-45B1ABB8B61B}" presName="root" presStyleCnt="0">
        <dgm:presLayoutVars>
          <dgm:dir/>
          <dgm:resizeHandles val="exact"/>
        </dgm:presLayoutVars>
      </dgm:prSet>
      <dgm:spPr/>
    </dgm:pt>
    <dgm:pt modelId="{F85F8815-C43F-459D-B2CE-0788684851A0}" type="pres">
      <dgm:prSet presAssocID="{15475C33-D9B2-463A-ABF7-57E9BF677A11}" presName="compNode" presStyleCnt="0"/>
      <dgm:spPr/>
    </dgm:pt>
    <dgm:pt modelId="{4DABF71B-BF22-4334-88A3-04C26A13A130}" type="pres">
      <dgm:prSet presAssocID="{15475C33-D9B2-463A-ABF7-57E9BF677A11}" presName="bgRect" presStyleLbl="bgShp" presStyleIdx="0" presStyleCnt="5"/>
      <dgm:spPr/>
    </dgm:pt>
    <dgm:pt modelId="{AACFFAB7-D8E4-45C8-A0DF-36078B95953E}" type="pres">
      <dgm:prSet presAssocID="{15475C33-D9B2-463A-ABF7-57E9BF677A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udge"/>
        </a:ext>
      </dgm:extLst>
    </dgm:pt>
    <dgm:pt modelId="{89B394DF-8378-4579-A617-F68DD0C4E026}" type="pres">
      <dgm:prSet presAssocID="{15475C33-D9B2-463A-ABF7-57E9BF677A11}" presName="spaceRect" presStyleCnt="0"/>
      <dgm:spPr/>
    </dgm:pt>
    <dgm:pt modelId="{F3866BB2-E27B-4BB1-AF16-2515B12B2B24}" type="pres">
      <dgm:prSet presAssocID="{15475C33-D9B2-463A-ABF7-57E9BF677A11}" presName="parTx" presStyleLbl="revTx" presStyleIdx="0" presStyleCnt="5">
        <dgm:presLayoutVars>
          <dgm:chMax val="0"/>
          <dgm:chPref val="0"/>
        </dgm:presLayoutVars>
      </dgm:prSet>
      <dgm:spPr/>
    </dgm:pt>
    <dgm:pt modelId="{EDF67E3F-3201-4B9C-845D-F20295BEE184}" type="pres">
      <dgm:prSet presAssocID="{5ACD39F1-B7E7-44D1-BB37-2F3B80219D3E}" presName="sibTrans" presStyleCnt="0"/>
      <dgm:spPr/>
    </dgm:pt>
    <dgm:pt modelId="{9CE22709-B618-4D91-8354-E988170FAD01}" type="pres">
      <dgm:prSet presAssocID="{F024827A-721C-419A-81AB-733F6735F628}" presName="compNode" presStyleCnt="0"/>
      <dgm:spPr/>
    </dgm:pt>
    <dgm:pt modelId="{3314B358-8CA7-4114-ADE8-A09EBF85541F}" type="pres">
      <dgm:prSet presAssocID="{F024827A-721C-419A-81AB-733F6735F628}" presName="bgRect" presStyleLbl="bgShp" presStyleIdx="1" presStyleCnt="5"/>
      <dgm:spPr/>
    </dgm:pt>
    <dgm:pt modelId="{B4CAEDEF-19D5-4354-BFCA-5D47779C89A8}" type="pres">
      <dgm:prSet presAssocID="{F024827A-721C-419A-81AB-733F6735F62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C3A56AC6-EDAC-4396-A3DB-380448DBE4F4}" type="pres">
      <dgm:prSet presAssocID="{F024827A-721C-419A-81AB-733F6735F628}" presName="spaceRect" presStyleCnt="0"/>
      <dgm:spPr/>
    </dgm:pt>
    <dgm:pt modelId="{B89F34E2-07AF-4F1F-A248-8DB6FB61BFED}" type="pres">
      <dgm:prSet presAssocID="{F024827A-721C-419A-81AB-733F6735F628}" presName="parTx" presStyleLbl="revTx" presStyleIdx="1" presStyleCnt="5">
        <dgm:presLayoutVars>
          <dgm:chMax val="0"/>
          <dgm:chPref val="0"/>
        </dgm:presLayoutVars>
      </dgm:prSet>
      <dgm:spPr/>
    </dgm:pt>
    <dgm:pt modelId="{66593A85-105F-4F62-A985-A25B21344C0C}" type="pres">
      <dgm:prSet presAssocID="{3F2183F0-939E-4B62-9827-06582FBFF1CA}" presName="sibTrans" presStyleCnt="0"/>
      <dgm:spPr/>
    </dgm:pt>
    <dgm:pt modelId="{E673B047-2218-4CF4-ADEE-70D03864577A}" type="pres">
      <dgm:prSet presAssocID="{B97C501A-D554-47F9-89D1-8947806950BB}" presName="compNode" presStyleCnt="0"/>
      <dgm:spPr/>
    </dgm:pt>
    <dgm:pt modelId="{519B918C-2604-4993-8775-C62E340E5ECC}" type="pres">
      <dgm:prSet presAssocID="{B97C501A-D554-47F9-89D1-8947806950BB}" presName="bgRect" presStyleLbl="bgShp" presStyleIdx="2" presStyleCnt="5"/>
      <dgm:spPr/>
    </dgm:pt>
    <dgm:pt modelId="{672C4FA8-3AD3-449D-9387-E92643DC6211}" type="pres">
      <dgm:prSet presAssocID="{B97C501A-D554-47F9-89D1-8947806950B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4CBBB4DE-4EDD-4AD7-A1A1-5DB7881155EE}" type="pres">
      <dgm:prSet presAssocID="{B97C501A-D554-47F9-89D1-8947806950BB}" presName="spaceRect" presStyleCnt="0"/>
      <dgm:spPr/>
    </dgm:pt>
    <dgm:pt modelId="{8C7D709A-E972-485C-B2A0-00E1B9C35C66}" type="pres">
      <dgm:prSet presAssocID="{B97C501A-D554-47F9-89D1-8947806950BB}" presName="parTx" presStyleLbl="revTx" presStyleIdx="2" presStyleCnt="5">
        <dgm:presLayoutVars>
          <dgm:chMax val="0"/>
          <dgm:chPref val="0"/>
        </dgm:presLayoutVars>
      </dgm:prSet>
      <dgm:spPr/>
    </dgm:pt>
    <dgm:pt modelId="{9A69AED7-2C96-4856-904E-FE650425435A}" type="pres">
      <dgm:prSet presAssocID="{51638CEB-4873-49CD-B22B-E4A5AB5ACA1F}" presName="sibTrans" presStyleCnt="0"/>
      <dgm:spPr/>
    </dgm:pt>
    <dgm:pt modelId="{C1A06895-0DB5-4937-AC21-BF62D1294EC0}" type="pres">
      <dgm:prSet presAssocID="{7665A5EB-7AD1-404C-98F3-D2DC6BAC0508}" presName="compNode" presStyleCnt="0"/>
      <dgm:spPr/>
    </dgm:pt>
    <dgm:pt modelId="{D27ED184-A803-4A59-B5E1-8AE2BEEEE53B}" type="pres">
      <dgm:prSet presAssocID="{7665A5EB-7AD1-404C-98F3-D2DC6BAC0508}" presName="bgRect" presStyleLbl="bgShp" presStyleIdx="3" presStyleCnt="5"/>
      <dgm:spPr/>
    </dgm:pt>
    <dgm:pt modelId="{FD9921A5-392F-4D75-8D75-C34236E5AFC6}" type="pres">
      <dgm:prSet presAssocID="{7665A5EB-7AD1-404C-98F3-D2DC6BAC05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curity Camera Sign"/>
        </a:ext>
      </dgm:extLst>
    </dgm:pt>
    <dgm:pt modelId="{FA573B67-6BD4-4314-9E1B-5D5641D48E70}" type="pres">
      <dgm:prSet presAssocID="{7665A5EB-7AD1-404C-98F3-D2DC6BAC0508}" presName="spaceRect" presStyleCnt="0"/>
      <dgm:spPr/>
    </dgm:pt>
    <dgm:pt modelId="{52815146-5E51-4A6A-853C-353A4325AFFC}" type="pres">
      <dgm:prSet presAssocID="{7665A5EB-7AD1-404C-98F3-D2DC6BAC0508}" presName="parTx" presStyleLbl="revTx" presStyleIdx="3" presStyleCnt="5">
        <dgm:presLayoutVars>
          <dgm:chMax val="0"/>
          <dgm:chPref val="0"/>
        </dgm:presLayoutVars>
      </dgm:prSet>
      <dgm:spPr/>
    </dgm:pt>
    <dgm:pt modelId="{33E7F93D-6450-4F33-A662-549E71122986}" type="pres">
      <dgm:prSet presAssocID="{E0F42E83-3A55-4C52-BA39-837221FE58B2}" presName="sibTrans" presStyleCnt="0"/>
      <dgm:spPr/>
    </dgm:pt>
    <dgm:pt modelId="{12FC06D8-4E81-4D69-A3F9-FD5BB9A5C01C}" type="pres">
      <dgm:prSet presAssocID="{11514045-0ADA-41AA-B529-58A5820D0D9D}" presName="compNode" presStyleCnt="0"/>
      <dgm:spPr/>
    </dgm:pt>
    <dgm:pt modelId="{F8F7A5AA-FFD2-4F7A-A87D-C39456E0BF6B}" type="pres">
      <dgm:prSet presAssocID="{11514045-0ADA-41AA-B529-58A5820D0D9D}" presName="bgRect" presStyleLbl="bgShp" presStyleIdx="4" presStyleCnt="5"/>
      <dgm:spPr/>
    </dgm:pt>
    <dgm:pt modelId="{2E387E63-02DB-4494-8888-C7FEA4759427}" type="pres">
      <dgm:prSet presAssocID="{11514045-0ADA-41AA-B529-58A5820D0D9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k"/>
        </a:ext>
      </dgm:extLst>
    </dgm:pt>
    <dgm:pt modelId="{5165922B-5CF8-4818-9609-0230274FAE2F}" type="pres">
      <dgm:prSet presAssocID="{11514045-0ADA-41AA-B529-58A5820D0D9D}" presName="spaceRect" presStyleCnt="0"/>
      <dgm:spPr/>
    </dgm:pt>
    <dgm:pt modelId="{7842C3A0-628A-49E2-BFB6-20EA3875D587}" type="pres">
      <dgm:prSet presAssocID="{11514045-0ADA-41AA-B529-58A5820D0D9D}" presName="parTx" presStyleLbl="revTx" presStyleIdx="4" presStyleCnt="5">
        <dgm:presLayoutVars>
          <dgm:chMax val="0"/>
          <dgm:chPref val="0"/>
        </dgm:presLayoutVars>
      </dgm:prSet>
      <dgm:spPr/>
    </dgm:pt>
  </dgm:ptLst>
  <dgm:cxnLst>
    <dgm:cxn modelId="{ED6B9304-74F8-40CF-BC75-0BF1E1F70026}" srcId="{A09D26D8-BEC5-4901-B8EF-45B1ABB8B61B}" destId="{7665A5EB-7AD1-404C-98F3-D2DC6BAC0508}" srcOrd="3" destOrd="0" parTransId="{3A3F0B9B-B226-4684-8A6E-61C8933E7CE0}" sibTransId="{E0F42E83-3A55-4C52-BA39-837221FE58B2}"/>
    <dgm:cxn modelId="{F0607523-F972-4B3D-BD48-F554F4643CD7}" type="presOf" srcId="{11514045-0ADA-41AA-B529-58A5820D0D9D}" destId="{7842C3A0-628A-49E2-BFB6-20EA3875D587}" srcOrd="0" destOrd="0" presId="urn:microsoft.com/office/officeart/2018/2/layout/IconVerticalSolidList"/>
    <dgm:cxn modelId="{FAC8492C-EFE2-43FC-994E-BAFE3EB232CE}" type="presOf" srcId="{A09D26D8-BEC5-4901-B8EF-45B1ABB8B61B}" destId="{DD8D2D89-60FF-40DD-B90E-CAF6D49D51C2}" srcOrd="0" destOrd="0" presId="urn:microsoft.com/office/officeart/2018/2/layout/IconVerticalSolidList"/>
    <dgm:cxn modelId="{1A179F32-7F46-4FE0-9634-0F5E9E962345}" type="presOf" srcId="{F024827A-721C-419A-81AB-733F6735F628}" destId="{B89F34E2-07AF-4F1F-A248-8DB6FB61BFED}" srcOrd="0" destOrd="0" presId="urn:microsoft.com/office/officeart/2018/2/layout/IconVerticalSolidList"/>
    <dgm:cxn modelId="{E0530634-D46A-4147-9315-25AF07BEF1CE}" type="presOf" srcId="{7665A5EB-7AD1-404C-98F3-D2DC6BAC0508}" destId="{52815146-5E51-4A6A-853C-353A4325AFFC}" srcOrd="0" destOrd="0" presId="urn:microsoft.com/office/officeart/2018/2/layout/IconVerticalSolidList"/>
    <dgm:cxn modelId="{01D2FB3C-6EA9-4111-81E9-4DAF9E9BA492}" srcId="{A09D26D8-BEC5-4901-B8EF-45B1ABB8B61B}" destId="{11514045-0ADA-41AA-B529-58A5820D0D9D}" srcOrd="4" destOrd="0" parTransId="{189CFC2A-F9DA-4775-8F88-38081CB1616D}" sibTransId="{254E8BE7-B72D-4E53-9AC2-04B049E3A64D}"/>
    <dgm:cxn modelId="{808E2F47-780A-42C5-8126-631A9541C521}" srcId="{A09D26D8-BEC5-4901-B8EF-45B1ABB8B61B}" destId="{B97C501A-D554-47F9-89D1-8947806950BB}" srcOrd="2" destOrd="0" parTransId="{DAC5C3FE-7427-4ACE-9B50-D8EA3D107A97}" sibTransId="{51638CEB-4873-49CD-B22B-E4A5AB5ACA1F}"/>
    <dgm:cxn modelId="{F248FA69-AD23-4252-840F-B8B3980707BE}" type="presOf" srcId="{15475C33-D9B2-463A-ABF7-57E9BF677A11}" destId="{F3866BB2-E27B-4BB1-AF16-2515B12B2B24}" srcOrd="0" destOrd="0" presId="urn:microsoft.com/office/officeart/2018/2/layout/IconVerticalSolidList"/>
    <dgm:cxn modelId="{D84829D6-C4E2-4AA7-A95B-300686117602}" srcId="{A09D26D8-BEC5-4901-B8EF-45B1ABB8B61B}" destId="{F024827A-721C-419A-81AB-733F6735F628}" srcOrd="1" destOrd="0" parTransId="{93DF4135-6186-4E1F-8B4A-8C6F65623C7F}" sibTransId="{3F2183F0-939E-4B62-9827-06582FBFF1CA}"/>
    <dgm:cxn modelId="{D77D4BDE-201E-4840-986F-42199B99A526}" srcId="{A09D26D8-BEC5-4901-B8EF-45B1ABB8B61B}" destId="{15475C33-D9B2-463A-ABF7-57E9BF677A11}" srcOrd="0" destOrd="0" parTransId="{D79F444C-DC45-4119-9BF3-9322E3D95FA0}" sibTransId="{5ACD39F1-B7E7-44D1-BB37-2F3B80219D3E}"/>
    <dgm:cxn modelId="{54C1A7F6-3681-4F05-BC72-65D6F6E5C44C}" type="presOf" srcId="{B97C501A-D554-47F9-89D1-8947806950BB}" destId="{8C7D709A-E972-485C-B2A0-00E1B9C35C66}" srcOrd="0" destOrd="0" presId="urn:microsoft.com/office/officeart/2018/2/layout/IconVerticalSolidList"/>
    <dgm:cxn modelId="{8CF8603C-7925-49D1-BC8F-70E81ED3BA08}" type="presParOf" srcId="{DD8D2D89-60FF-40DD-B90E-CAF6D49D51C2}" destId="{F85F8815-C43F-459D-B2CE-0788684851A0}" srcOrd="0" destOrd="0" presId="urn:microsoft.com/office/officeart/2018/2/layout/IconVerticalSolidList"/>
    <dgm:cxn modelId="{3FA5221A-4610-4CB0-BB7F-61516386E890}" type="presParOf" srcId="{F85F8815-C43F-459D-B2CE-0788684851A0}" destId="{4DABF71B-BF22-4334-88A3-04C26A13A130}" srcOrd="0" destOrd="0" presId="urn:microsoft.com/office/officeart/2018/2/layout/IconVerticalSolidList"/>
    <dgm:cxn modelId="{60B99C12-79BE-4794-9E2B-019E6331E7AF}" type="presParOf" srcId="{F85F8815-C43F-459D-B2CE-0788684851A0}" destId="{AACFFAB7-D8E4-45C8-A0DF-36078B95953E}" srcOrd="1" destOrd="0" presId="urn:microsoft.com/office/officeart/2018/2/layout/IconVerticalSolidList"/>
    <dgm:cxn modelId="{159EAED9-C99F-452A-BC7F-6D5988EAC2DD}" type="presParOf" srcId="{F85F8815-C43F-459D-B2CE-0788684851A0}" destId="{89B394DF-8378-4579-A617-F68DD0C4E026}" srcOrd="2" destOrd="0" presId="urn:microsoft.com/office/officeart/2018/2/layout/IconVerticalSolidList"/>
    <dgm:cxn modelId="{38EB0714-6721-4243-BDB0-5B51862E2BF4}" type="presParOf" srcId="{F85F8815-C43F-459D-B2CE-0788684851A0}" destId="{F3866BB2-E27B-4BB1-AF16-2515B12B2B24}" srcOrd="3" destOrd="0" presId="urn:microsoft.com/office/officeart/2018/2/layout/IconVerticalSolidList"/>
    <dgm:cxn modelId="{28230C1D-50C9-48E0-BB2A-4D82D923CA4D}" type="presParOf" srcId="{DD8D2D89-60FF-40DD-B90E-CAF6D49D51C2}" destId="{EDF67E3F-3201-4B9C-845D-F20295BEE184}" srcOrd="1" destOrd="0" presId="urn:microsoft.com/office/officeart/2018/2/layout/IconVerticalSolidList"/>
    <dgm:cxn modelId="{156817C7-0498-4AF8-9068-665F929CBEE5}" type="presParOf" srcId="{DD8D2D89-60FF-40DD-B90E-CAF6D49D51C2}" destId="{9CE22709-B618-4D91-8354-E988170FAD01}" srcOrd="2" destOrd="0" presId="urn:microsoft.com/office/officeart/2018/2/layout/IconVerticalSolidList"/>
    <dgm:cxn modelId="{337A04A6-C3CD-47FD-A698-79FF8A3CF2D5}" type="presParOf" srcId="{9CE22709-B618-4D91-8354-E988170FAD01}" destId="{3314B358-8CA7-4114-ADE8-A09EBF85541F}" srcOrd="0" destOrd="0" presId="urn:microsoft.com/office/officeart/2018/2/layout/IconVerticalSolidList"/>
    <dgm:cxn modelId="{CB76434F-E48E-4042-A735-9785F10C8985}" type="presParOf" srcId="{9CE22709-B618-4D91-8354-E988170FAD01}" destId="{B4CAEDEF-19D5-4354-BFCA-5D47779C89A8}" srcOrd="1" destOrd="0" presId="urn:microsoft.com/office/officeart/2018/2/layout/IconVerticalSolidList"/>
    <dgm:cxn modelId="{A621EC3E-7716-4D47-82ED-A2BA03217BF2}" type="presParOf" srcId="{9CE22709-B618-4D91-8354-E988170FAD01}" destId="{C3A56AC6-EDAC-4396-A3DB-380448DBE4F4}" srcOrd="2" destOrd="0" presId="urn:microsoft.com/office/officeart/2018/2/layout/IconVerticalSolidList"/>
    <dgm:cxn modelId="{B9C876E9-7E2A-4CFF-807C-282A37894055}" type="presParOf" srcId="{9CE22709-B618-4D91-8354-E988170FAD01}" destId="{B89F34E2-07AF-4F1F-A248-8DB6FB61BFED}" srcOrd="3" destOrd="0" presId="urn:microsoft.com/office/officeart/2018/2/layout/IconVerticalSolidList"/>
    <dgm:cxn modelId="{787F0F46-1907-4709-83F7-44DDC440B2C1}" type="presParOf" srcId="{DD8D2D89-60FF-40DD-B90E-CAF6D49D51C2}" destId="{66593A85-105F-4F62-A985-A25B21344C0C}" srcOrd="3" destOrd="0" presId="urn:microsoft.com/office/officeart/2018/2/layout/IconVerticalSolidList"/>
    <dgm:cxn modelId="{6E836689-5E4F-41AD-95F8-FD3D578AD337}" type="presParOf" srcId="{DD8D2D89-60FF-40DD-B90E-CAF6D49D51C2}" destId="{E673B047-2218-4CF4-ADEE-70D03864577A}" srcOrd="4" destOrd="0" presId="urn:microsoft.com/office/officeart/2018/2/layout/IconVerticalSolidList"/>
    <dgm:cxn modelId="{C2DB67F7-59D4-49E9-88A2-016D2B454E16}" type="presParOf" srcId="{E673B047-2218-4CF4-ADEE-70D03864577A}" destId="{519B918C-2604-4993-8775-C62E340E5ECC}" srcOrd="0" destOrd="0" presId="urn:microsoft.com/office/officeart/2018/2/layout/IconVerticalSolidList"/>
    <dgm:cxn modelId="{A00860B5-C075-4006-B576-674B6268576F}" type="presParOf" srcId="{E673B047-2218-4CF4-ADEE-70D03864577A}" destId="{672C4FA8-3AD3-449D-9387-E92643DC6211}" srcOrd="1" destOrd="0" presId="urn:microsoft.com/office/officeart/2018/2/layout/IconVerticalSolidList"/>
    <dgm:cxn modelId="{30C6A95F-6C03-445E-BB4E-624BEA240637}" type="presParOf" srcId="{E673B047-2218-4CF4-ADEE-70D03864577A}" destId="{4CBBB4DE-4EDD-4AD7-A1A1-5DB7881155EE}" srcOrd="2" destOrd="0" presId="urn:microsoft.com/office/officeart/2018/2/layout/IconVerticalSolidList"/>
    <dgm:cxn modelId="{F71E85F8-B25D-4EF9-8C22-5CFCDF83F569}" type="presParOf" srcId="{E673B047-2218-4CF4-ADEE-70D03864577A}" destId="{8C7D709A-E972-485C-B2A0-00E1B9C35C66}" srcOrd="3" destOrd="0" presId="urn:microsoft.com/office/officeart/2018/2/layout/IconVerticalSolidList"/>
    <dgm:cxn modelId="{29C1E456-6DC5-4D44-B278-B95F3338AF7E}" type="presParOf" srcId="{DD8D2D89-60FF-40DD-B90E-CAF6D49D51C2}" destId="{9A69AED7-2C96-4856-904E-FE650425435A}" srcOrd="5" destOrd="0" presId="urn:microsoft.com/office/officeart/2018/2/layout/IconVerticalSolidList"/>
    <dgm:cxn modelId="{4E115072-0235-41B6-A3BD-4A88CCF13932}" type="presParOf" srcId="{DD8D2D89-60FF-40DD-B90E-CAF6D49D51C2}" destId="{C1A06895-0DB5-4937-AC21-BF62D1294EC0}" srcOrd="6" destOrd="0" presId="urn:microsoft.com/office/officeart/2018/2/layout/IconVerticalSolidList"/>
    <dgm:cxn modelId="{9A925811-E7B0-4CCA-9EAD-2AC2348D2997}" type="presParOf" srcId="{C1A06895-0DB5-4937-AC21-BF62D1294EC0}" destId="{D27ED184-A803-4A59-B5E1-8AE2BEEEE53B}" srcOrd="0" destOrd="0" presId="urn:microsoft.com/office/officeart/2018/2/layout/IconVerticalSolidList"/>
    <dgm:cxn modelId="{D6A03CAE-DFBF-4537-9B36-AE12AA854BFB}" type="presParOf" srcId="{C1A06895-0DB5-4937-AC21-BF62D1294EC0}" destId="{FD9921A5-392F-4D75-8D75-C34236E5AFC6}" srcOrd="1" destOrd="0" presId="urn:microsoft.com/office/officeart/2018/2/layout/IconVerticalSolidList"/>
    <dgm:cxn modelId="{AFEC02D6-E400-4E1B-AE7C-2CB702B6B240}" type="presParOf" srcId="{C1A06895-0DB5-4937-AC21-BF62D1294EC0}" destId="{FA573B67-6BD4-4314-9E1B-5D5641D48E70}" srcOrd="2" destOrd="0" presId="urn:microsoft.com/office/officeart/2018/2/layout/IconVerticalSolidList"/>
    <dgm:cxn modelId="{95D7B96B-2845-4AA4-9DD3-5EB723A3B3F3}" type="presParOf" srcId="{C1A06895-0DB5-4937-AC21-BF62D1294EC0}" destId="{52815146-5E51-4A6A-853C-353A4325AFFC}" srcOrd="3" destOrd="0" presId="urn:microsoft.com/office/officeart/2018/2/layout/IconVerticalSolidList"/>
    <dgm:cxn modelId="{58561BC1-3A4C-4343-83BA-6E31B62AA099}" type="presParOf" srcId="{DD8D2D89-60FF-40DD-B90E-CAF6D49D51C2}" destId="{33E7F93D-6450-4F33-A662-549E71122986}" srcOrd="7" destOrd="0" presId="urn:microsoft.com/office/officeart/2018/2/layout/IconVerticalSolidList"/>
    <dgm:cxn modelId="{71ABFDEA-9A44-4E60-B833-57F3267B6A43}" type="presParOf" srcId="{DD8D2D89-60FF-40DD-B90E-CAF6D49D51C2}" destId="{12FC06D8-4E81-4D69-A3F9-FD5BB9A5C01C}" srcOrd="8" destOrd="0" presId="urn:microsoft.com/office/officeart/2018/2/layout/IconVerticalSolidList"/>
    <dgm:cxn modelId="{60B1179A-EDCA-445A-944C-D66B1D617043}" type="presParOf" srcId="{12FC06D8-4E81-4D69-A3F9-FD5BB9A5C01C}" destId="{F8F7A5AA-FFD2-4F7A-A87D-C39456E0BF6B}" srcOrd="0" destOrd="0" presId="urn:microsoft.com/office/officeart/2018/2/layout/IconVerticalSolidList"/>
    <dgm:cxn modelId="{5EDC86CE-41CB-4A92-ACEC-608E04D5E108}" type="presParOf" srcId="{12FC06D8-4E81-4D69-A3F9-FD5BB9A5C01C}" destId="{2E387E63-02DB-4494-8888-C7FEA4759427}" srcOrd="1" destOrd="0" presId="urn:microsoft.com/office/officeart/2018/2/layout/IconVerticalSolidList"/>
    <dgm:cxn modelId="{04B9142D-D515-4E6A-A384-84762BA4BE6B}" type="presParOf" srcId="{12FC06D8-4E81-4D69-A3F9-FD5BB9A5C01C}" destId="{5165922B-5CF8-4818-9609-0230274FAE2F}" srcOrd="2" destOrd="0" presId="urn:microsoft.com/office/officeart/2018/2/layout/IconVerticalSolidList"/>
    <dgm:cxn modelId="{5DF8D3AF-A2E8-4E30-8D7D-502E0084B3EF}" type="presParOf" srcId="{12FC06D8-4E81-4D69-A3F9-FD5BB9A5C01C}" destId="{7842C3A0-628A-49E2-BFB6-20EA3875D5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4DC34D-74D4-493C-9BD4-B8BDA11168A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7F5B28F-AEC1-43F9-9191-181CFF7CA7A8}">
      <dgm:prSet/>
      <dgm:spPr/>
      <dgm:t>
        <a:bodyPr/>
        <a:lstStyle/>
        <a:p>
          <a:pPr>
            <a:lnSpc>
              <a:spcPct val="100000"/>
            </a:lnSpc>
          </a:pPr>
          <a:r>
            <a:rPr lang="en-NZ"/>
            <a:t>Policies and procedures are in place for protecting information throughout its life cycle.</a:t>
          </a:r>
          <a:endParaRPr lang="en-US"/>
        </a:p>
      </dgm:t>
    </dgm:pt>
    <dgm:pt modelId="{31B375BF-7D19-4955-84E0-FE1277D66340}" type="parTrans" cxnId="{C14F47FF-AF8F-43A9-9C87-4D380A1D92F4}">
      <dgm:prSet/>
      <dgm:spPr/>
      <dgm:t>
        <a:bodyPr/>
        <a:lstStyle/>
        <a:p>
          <a:endParaRPr lang="en-US"/>
        </a:p>
      </dgm:t>
    </dgm:pt>
    <dgm:pt modelId="{43D78D08-E43B-4242-BC44-FBE234118D18}" type="sibTrans" cxnId="{C14F47FF-AF8F-43A9-9C87-4D380A1D92F4}">
      <dgm:prSet/>
      <dgm:spPr/>
      <dgm:t>
        <a:bodyPr/>
        <a:lstStyle/>
        <a:p>
          <a:pPr>
            <a:lnSpc>
              <a:spcPct val="100000"/>
            </a:lnSpc>
          </a:pPr>
          <a:endParaRPr lang="en-US"/>
        </a:p>
      </dgm:t>
    </dgm:pt>
    <dgm:pt modelId="{194DB147-4491-412B-AD45-6B5EEC9F9C73}">
      <dgm:prSet/>
      <dgm:spPr/>
      <dgm:t>
        <a:bodyPr/>
        <a:lstStyle/>
        <a:p>
          <a:pPr>
            <a:lnSpc>
              <a:spcPct val="100000"/>
            </a:lnSpc>
          </a:pPr>
          <a:r>
            <a:rPr lang="en-NZ"/>
            <a:t>Guidelines are put in place for how to appropriately handle data, defining protocols, storing data, transmitting data etc.</a:t>
          </a:r>
          <a:endParaRPr lang="en-US"/>
        </a:p>
      </dgm:t>
    </dgm:pt>
    <dgm:pt modelId="{4D955FC5-2C1E-46CC-8BEF-F6002B465916}" type="parTrans" cxnId="{305ED40F-9253-491B-8F97-7AF13D437D72}">
      <dgm:prSet/>
      <dgm:spPr/>
      <dgm:t>
        <a:bodyPr/>
        <a:lstStyle/>
        <a:p>
          <a:endParaRPr lang="en-US"/>
        </a:p>
      </dgm:t>
    </dgm:pt>
    <dgm:pt modelId="{7A88875E-015A-485C-B373-806910D405BB}" type="sibTrans" cxnId="{305ED40F-9253-491B-8F97-7AF13D437D72}">
      <dgm:prSet/>
      <dgm:spPr/>
      <dgm:t>
        <a:bodyPr/>
        <a:lstStyle/>
        <a:p>
          <a:pPr>
            <a:lnSpc>
              <a:spcPct val="100000"/>
            </a:lnSpc>
          </a:pPr>
          <a:endParaRPr lang="en-US"/>
        </a:p>
      </dgm:t>
    </dgm:pt>
    <dgm:pt modelId="{E7AEBD5E-E53F-435C-8E42-DD4CC9278AD1}">
      <dgm:prSet/>
      <dgm:spPr/>
      <dgm:t>
        <a:bodyPr/>
        <a:lstStyle/>
        <a:p>
          <a:pPr>
            <a:lnSpc>
              <a:spcPct val="100000"/>
            </a:lnSpc>
          </a:pPr>
          <a:r>
            <a:rPr lang="en-NZ"/>
            <a:t>Data loss prevention mechanisms are in place</a:t>
          </a:r>
          <a:endParaRPr lang="en-US"/>
        </a:p>
      </dgm:t>
    </dgm:pt>
    <dgm:pt modelId="{009BF949-1649-4F58-A7B2-3B600AADC93B}" type="parTrans" cxnId="{EDCB83B7-EFF6-4A44-8BA3-61551B8C0FF3}">
      <dgm:prSet/>
      <dgm:spPr/>
      <dgm:t>
        <a:bodyPr/>
        <a:lstStyle/>
        <a:p>
          <a:endParaRPr lang="en-US"/>
        </a:p>
      </dgm:t>
    </dgm:pt>
    <dgm:pt modelId="{1FF9447E-1773-4351-AA37-43FB06BE525B}" type="sibTrans" cxnId="{EDCB83B7-EFF6-4A44-8BA3-61551B8C0FF3}">
      <dgm:prSet/>
      <dgm:spPr/>
      <dgm:t>
        <a:bodyPr/>
        <a:lstStyle/>
        <a:p>
          <a:pPr>
            <a:lnSpc>
              <a:spcPct val="100000"/>
            </a:lnSpc>
          </a:pPr>
          <a:endParaRPr lang="en-US"/>
        </a:p>
      </dgm:t>
    </dgm:pt>
    <dgm:pt modelId="{7B2D37BF-CC1A-4436-B7AA-32C3F77D6160}">
      <dgm:prSet/>
      <dgm:spPr/>
      <dgm:t>
        <a:bodyPr/>
        <a:lstStyle/>
        <a:p>
          <a:pPr>
            <a:lnSpc>
              <a:spcPct val="100000"/>
            </a:lnSpc>
          </a:pPr>
          <a:r>
            <a:rPr lang="en-NZ"/>
            <a:t>Data is encrypted sensibly</a:t>
          </a:r>
          <a:endParaRPr lang="en-US"/>
        </a:p>
      </dgm:t>
    </dgm:pt>
    <dgm:pt modelId="{2061A9DB-5D6B-41E5-BF26-564205B34AAE}" type="parTrans" cxnId="{8778DAF4-B5F4-46D1-B11B-A970523F64BA}">
      <dgm:prSet/>
      <dgm:spPr/>
      <dgm:t>
        <a:bodyPr/>
        <a:lstStyle/>
        <a:p>
          <a:endParaRPr lang="en-US"/>
        </a:p>
      </dgm:t>
    </dgm:pt>
    <dgm:pt modelId="{FEC4C82F-BED3-4569-9D04-BA1AE16701C5}" type="sibTrans" cxnId="{8778DAF4-B5F4-46D1-B11B-A970523F64BA}">
      <dgm:prSet/>
      <dgm:spPr/>
      <dgm:t>
        <a:bodyPr/>
        <a:lstStyle/>
        <a:p>
          <a:pPr>
            <a:lnSpc>
              <a:spcPct val="100000"/>
            </a:lnSpc>
          </a:pPr>
          <a:endParaRPr lang="en-US"/>
        </a:p>
      </dgm:t>
    </dgm:pt>
    <dgm:pt modelId="{5C29F50E-7A4A-40F5-B001-09A59587BA64}">
      <dgm:prSet/>
      <dgm:spPr/>
      <dgm:t>
        <a:bodyPr/>
        <a:lstStyle/>
        <a:p>
          <a:pPr>
            <a:lnSpc>
              <a:spcPct val="100000"/>
            </a:lnSpc>
          </a:pPr>
          <a:r>
            <a:rPr lang="en-NZ"/>
            <a:t>User access control is set up</a:t>
          </a:r>
          <a:endParaRPr lang="en-US"/>
        </a:p>
      </dgm:t>
    </dgm:pt>
    <dgm:pt modelId="{0E16A9DB-D0BE-4936-BA48-F55FDC7BC6F8}" type="parTrans" cxnId="{A9F53ABD-2B7E-4F9A-A730-87704933DC07}">
      <dgm:prSet/>
      <dgm:spPr/>
      <dgm:t>
        <a:bodyPr/>
        <a:lstStyle/>
        <a:p>
          <a:endParaRPr lang="en-US"/>
        </a:p>
      </dgm:t>
    </dgm:pt>
    <dgm:pt modelId="{7EF27FA1-36DF-4059-BEDC-FA24B54A60B2}" type="sibTrans" cxnId="{A9F53ABD-2B7E-4F9A-A730-87704933DC07}">
      <dgm:prSet/>
      <dgm:spPr/>
      <dgm:t>
        <a:bodyPr/>
        <a:lstStyle/>
        <a:p>
          <a:endParaRPr lang="en-US"/>
        </a:p>
      </dgm:t>
    </dgm:pt>
    <dgm:pt modelId="{60EC0EB4-6EE8-4F83-BEA7-647BB6B023BF}" type="pres">
      <dgm:prSet presAssocID="{B34DC34D-74D4-493C-9BD4-B8BDA11168A8}" presName="root" presStyleCnt="0">
        <dgm:presLayoutVars>
          <dgm:dir/>
          <dgm:resizeHandles val="exact"/>
        </dgm:presLayoutVars>
      </dgm:prSet>
      <dgm:spPr/>
    </dgm:pt>
    <dgm:pt modelId="{48B055EE-C00E-48B1-9AB6-58B0E55DAE2B}" type="pres">
      <dgm:prSet presAssocID="{B34DC34D-74D4-493C-9BD4-B8BDA11168A8}" presName="container" presStyleCnt="0">
        <dgm:presLayoutVars>
          <dgm:dir/>
          <dgm:resizeHandles val="exact"/>
        </dgm:presLayoutVars>
      </dgm:prSet>
      <dgm:spPr/>
    </dgm:pt>
    <dgm:pt modelId="{6DEB3D6C-295C-455B-B7F8-A76C7CC7D70F}" type="pres">
      <dgm:prSet presAssocID="{97F5B28F-AEC1-43F9-9191-181CFF7CA7A8}" presName="compNode" presStyleCnt="0"/>
      <dgm:spPr/>
    </dgm:pt>
    <dgm:pt modelId="{BBDF214E-A2DF-4E01-9DF5-204A5C0C0ED7}" type="pres">
      <dgm:prSet presAssocID="{97F5B28F-AEC1-43F9-9191-181CFF7CA7A8}" presName="iconBgRect" presStyleLbl="bgShp" presStyleIdx="0" presStyleCnt="5"/>
      <dgm:spPr/>
    </dgm:pt>
    <dgm:pt modelId="{905A1039-AF0E-40E0-9686-6845D383E1F6}" type="pres">
      <dgm:prSet presAssocID="{97F5B28F-AEC1-43F9-9191-181CFF7CA7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C278DAED-EE87-49ED-BE9B-1B8E6C28CB45}" type="pres">
      <dgm:prSet presAssocID="{97F5B28F-AEC1-43F9-9191-181CFF7CA7A8}" presName="spaceRect" presStyleCnt="0"/>
      <dgm:spPr/>
    </dgm:pt>
    <dgm:pt modelId="{20A31729-1428-48B0-BFF0-65156960293F}" type="pres">
      <dgm:prSet presAssocID="{97F5B28F-AEC1-43F9-9191-181CFF7CA7A8}" presName="textRect" presStyleLbl="revTx" presStyleIdx="0" presStyleCnt="5">
        <dgm:presLayoutVars>
          <dgm:chMax val="1"/>
          <dgm:chPref val="1"/>
        </dgm:presLayoutVars>
      </dgm:prSet>
      <dgm:spPr/>
    </dgm:pt>
    <dgm:pt modelId="{CA64E719-EC47-458C-9640-72BA6FDD4E95}" type="pres">
      <dgm:prSet presAssocID="{43D78D08-E43B-4242-BC44-FBE234118D18}" presName="sibTrans" presStyleLbl="sibTrans2D1" presStyleIdx="0" presStyleCnt="0"/>
      <dgm:spPr/>
    </dgm:pt>
    <dgm:pt modelId="{A1D987ED-1387-4465-89BE-55910709032D}" type="pres">
      <dgm:prSet presAssocID="{194DB147-4491-412B-AD45-6B5EEC9F9C73}" presName="compNode" presStyleCnt="0"/>
      <dgm:spPr/>
    </dgm:pt>
    <dgm:pt modelId="{3E82BC67-BA87-40EB-88E6-E3D70491C1EA}" type="pres">
      <dgm:prSet presAssocID="{194DB147-4491-412B-AD45-6B5EEC9F9C73}" presName="iconBgRect" presStyleLbl="bgShp" presStyleIdx="1" presStyleCnt="5"/>
      <dgm:spPr/>
    </dgm:pt>
    <dgm:pt modelId="{B2FCC1D8-C33D-46F9-930B-FDF2F688BD1A}" type="pres">
      <dgm:prSet presAssocID="{194DB147-4491-412B-AD45-6B5EEC9F9C7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69C475C-C039-4543-AA18-AF356BDCE4EE}" type="pres">
      <dgm:prSet presAssocID="{194DB147-4491-412B-AD45-6B5EEC9F9C73}" presName="spaceRect" presStyleCnt="0"/>
      <dgm:spPr/>
    </dgm:pt>
    <dgm:pt modelId="{D30FAD13-37F5-443F-9E01-49C697087945}" type="pres">
      <dgm:prSet presAssocID="{194DB147-4491-412B-AD45-6B5EEC9F9C73}" presName="textRect" presStyleLbl="revTx" presStyleIdx="1" presStyleCnt="5">
        <dgm:presLayoutVars>
          <dgm:chMax val="1"/>
          <dgm:chPref val="1"/>
        </dgm:presLayoutVars>
      </dgm:prSet>
      <dgm:spPr/>
    </dgm:pt>
    <dgm:pt modelId="{DDCDBCC8-E9BB-4472-B0BA-47E43BF9CD52}" type="pres">
      <dgm:prSet presAssocID="{7A88875E-015A-485C-B373-806910D405BB}" presName="sibTrans" presStyleLbl="sibTrans2D1" presStyleIdx="0" presStyleCnt="0"/>
      <dgm:spPr/>
    </dgm:pt>
    <dgm:pt modelId="{5A3327CA-3BD3-4EA0-8169-173C0A5F512C}" type="pres">
      <dgm:prSet presAssocID="{E7AEBD5E-E53F-435C-8E42-DD4CC9278AD1}" presName="compNode" presStyleCnt="0"/>
      <dgm:spPr/>
    </dgm:pt>
    <dgm:pt modelId="{984F72AF-242E-4EC2-8230-3FB111BCD203}" type="pres">
      <dgm:prSet presAssocID="{E7AEBD5E-E53F-435C-8E42-DD4CC9278AD1}" presName="iconBgRect" presStyleLbl="bgShp" presStyleIdx="2" presStyleCnt="5"/>
      <dgm:spPr/>
    </dgm:pt>
    <dgm:pt modelId="{8D50F155-A744-4F2B-8D7A-BBE4093920C1}" type="pres">
      <dgm:prSet presAssocID="{E7AEBD5E-E53F-435C-8E42-DD4CC9278A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53594E49-BCE7-429F-994B-E38B1212FB64}" type="pres">
      <dgm:prSet presAssocID="{E7AEBD5E-E53F-435C-8E42-DD4CC9278AD1}" presName="spaceRect" presStyleCnt="0"/>
      <dgm:spPr/>
    </dgm:pt>
    <dgm:pt modelId="{094E8E4B-3DA2-41CF-833B-51575AE63849}" type="pres">
      <dgm:prSet presAssocID="{E7AEBD5E-E53F-435C-8E42-DD4CC9278AD1}" presName="textRect" presStyleLbl="revTx" presStyleIdx="2" presStyleCnt="5">
        <dgm:presLayoutVars>
          <dgm:chMax val="1"/>
          <dgm:chPref val="1"/>
        </dgm:presLayoutVars>
      </dgm:prSet>
      <dgm:spPr/>
    </dgm:pt>
    <dgm:pt modelId="{C4B42A10-8440-463C-9473-F0EFD4B70F00}" type="pres">
      <dgm:prSet presAssocID="{1FF9447E-1773-4351-AA37-43FB06BE525B}" presName="sibTrans" presStyleLbl="sibTrans2D1" presStyleIdx="0" presStyleCnt="0"/>
      <dgm:spPr/>
    </dgm:pt>
    <dgm:pt modelId="{9D26BACA-58AC-4623-B505-0416A9E8B669}" type="pres">
      <dgm:prSet presAssocID="{7B2D37BF-CC1A-4436-B7AA-32C3F77D6160}" presName="compNode" presStyleCnt="0"/>
      <dgm:spPr/>
    </dgm:pt>
    <dgm:pt modelId="{E4D41F6F-4683-42D9-A921-4F81AC51E523}" type="pres">
      <dgm:prSet presAssocID="{7B2D37BF-CC1A-4436-B7AA-32C3F77D6160}" presName="iconBgRect" presStyleLbl="bgShp" presStyleIdx="3" presStyleCnt="5"/>
      <dgm:spPr/>
    </dgm:pt>
    <dgm:pt modelId="{E5E976F2-167E-4595-B482-8C2DC9A607FF}" type="pres">
      <dgm:prSet presAssocID="{7B2D37BF-CC1A-4436-B7AA-32C3F77D61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ey"/>
        </a:ext>
      </dgm:extLst>
    </dgm:pt>
    <dgm:pt modelId="{82DA12FC-96C5-433B-A6E5-4BA7C54FA7FC}" type="pres">
      <dgm:prSet presAssocID="{7B2D37BF-CC1A-4436-B7AA-32C3F77D6160}" presName="spaceRect" presStyleCnt="0"/>
      <dgm:spPr/>
    </dgm:pt>
    <dgm:pt modelId="{69C6DC53-B86C-46BB-AD82-536CF0866A4D}" type="pres">
      <dgm:prSet presAssocID="{7B2D37BF-CC1A-4436-B7AA-32C3F77D6160}" presName="textRect" presStyleLbl="revTx" presStyleIdx="3" presStyleCnt="5">
        <dgm:presLayoutVars>
          <dgm:chMax val="1"/>
          <dgm:chPref val="1"/>
        </dgm:presLayoutVars>
      </dgm:prSet>
      <dgm:spPr/>
    </dgm:pt>
    <dgm:pt modelId="{C4D1FF83-D951-4063-8075-78EB602414FA}" type="pres">
      <dgm:prSet presAssocID="{FEC4C82F-BED3-4569-9D04-BA1AE16701C5}" presName="sibTrans" presStyleLbl="sibTrans2D1" presStyleIdx="0" presStyleCnt="0"/>
      <dgm:spPr/>
    </dgm:pt>
    <dgm:pt modelId="{457CE1A1-DE2C-46E9-B5B2-4443A47B46E1}" type="pres">
      <dgm:prSet presAssocID="{5C29F50E-7A4A-40F5-B001-09A59587BA64}" presName="compNode" presStyleCnt="0"/>
      <dgm:spPr/>
    </dgm:pt>
    <dgm:pt modelId="{4B028F96-2D0C-43D0-9D54-E78F105ACB82}" type="pres">
      <dgm:prSet presAssocID="{5C29F50E-7A4A-40F5-B001-09A59587BA64}" presName="iconBgRect" presStyleLbl="bgShp" presStyleIdx="4" presStyleCnt="5"/>
      <dgm:spPr/>
    </dgm:pt>
    <dgm:pt modelId="{27B65DD8-11D7-46E4-8CAF-71ACC5D0CF27}" type="pres">
      <dgm:prSet presAssocID="{5C29F50E-7A4A-40F5-B001-09A59587BA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9131BDD0-639F-4F73-852D-C4DC99DBC422}" type="pres">
      <dgm:prSet presAssocID="{5C29F50E-7A4A-40F5-B001-09A59587BA64}" presName="spaceRect" presStyleCnt="0"/>
      <dgm:spPr/>
    </dgm:pt>
    <dgm:pt modelId="{F326FFAE-BDA5-4207-B667-9C2850CC81F7}" type="pres">
      <dgm:prSet presAssocID="{5C29F50E-7A4A-40F5-B001-09A59587BA64}" presName="textRect" presStyleLbl="revTx" presStyleIdx="4" presStyleCnt="5">
        <dgm:presLayoutVars>
          <dgm:chMax val="1"/>
          <dgm:chPref val="1"/>
        </dgm:presLayoutVars>
      </dgm:prSet>
      <dgm:spPr/>
    </dgm:pt>
  </dgm:ptLst>
  <dgm:cxnLst>
    <dgm:cxn modelId="{07F43506-4603-4600-9E16-E347376E8928}" type="presOf" srcId="{1FF9447E-1773-4351-AA37-43FB06BE525B}" destId="{C4B42A10-8440-463C-9473-F0EFD4B70F00}" srcOrd="0" destOrd="0" presId="urn:microsoft.com/office/officeart/2018/2/layout/IconCircleList"/>
    <dgm:cxn modelId="{C73FAF0A-BA98-4DD8-9618-B66BCA365BD9}" type="presOf" srcId="{43D78D08-E43B-4242-BC44-FBE234118D18}" destId="{CA64E719-EC47-458C-9640-72BA6FDD4E95}" srcOrd="0" destOrd="0" presId="urn:microsoft.com/office/officeart/2018/2/layout/IconCircleList"/>
    <dgm:cxn modelId="{98B0760F-BA73-4699-B828-3384815D1581}" type="presOf" srcId="{5C29F50E-7A4A-40F5-B001-09A59587BA64}" destId="{F326FFAE-BDA5-4207-B667-9C2850CC81F7}" srcOrd="0" destOrd="0" presId="urn:microsoft.com/office/officeart/2018/2/layout/IconCircleList"/>
    <dgm:cxn modelId="{305ED40F-9253-491B-8F97-7AF13D437D72}" srcId="{B34DC34D-74D4-493C-9BD4-B8BDA11168A8}" destId="{194DB147-4491-412B-AD45-6B5EEC9F9C73}" srcOrd="1" destOrd="0" parTransId="{4D955FC5-2C1E-46CC-8BEF-F6002B465916}" sibTransId="{7A88875E-015A-485C-B373-806910D405BB}"/>
    <dgm:cxn modelId="{47F72F75-89AE-472B-9BF0-9D097BCAA313}" type="presOf" srcId="{7A88875E-015A-485C-B373-806910D405BB}" destId="{DDCDBCC8-E9BB-4472-B0BA-47E43BF9CD52}" srcOrd="0" destOrd="0" presId="urn:microsoft.com/office/officeart/2018/2/layout/IconCircleList"/>
    <dgm:cxn modelId="{20A59E96-A282-4CA3-8136-C7CC61471D94}" type="presOf" srcId="{FEC4C82F-BED3-4569-9D04-BA1AE16701C5}" destId="{C4D1FF83-D951-4063-8075-78EB602414FA}" srcOrd="0" destOrd="0" presId="urn:microsoft.com/office/officeart/2018/2/layout/IconCircleList"/>
    <dgm:cxn modelId="{3DA9A49B-57E9-4E13-A86A-31D5F6908B5B}" type="presOf" srcId="{E7AEBD5E-E53F-435C-8E42-DD4CC9278AD1}" destId="{094E8E4B-3DA2-41CF-833B-51575AE63849}" srcOrd="0" destOrd="0" presId="urn:microsoft.com/office/officeart/2018/2/layout/IconCircleList"/>
    <dgm:cxn modelId="{70E018A3-EBBB-49C9-AA3A-6DE8543C8C56}" type="presOf" srcId="{7B2D37BF-CC1A-4436-B7AA-32C3F77D6160}" destId="{69C6DC53-B86C-46BB-AD82-536CF0866A4D}" srcOrd="0" destOrd="0" presId="urn:microsoft.com/office/officeart/2018/2/layout/IconCircleList"/>
    <dgm:cxn modelId="{9B6245B7-F32D-498E-8F79-8DCED67C5E9E}" type="presOf" srcId="{194DB147-4491-412B-AD45-6B5EEC9F9C73}" destId="{D30FAD13-37F5-443F-9E01-49C697087945}" srcOrd="0" destOrd="0" presId="urn:microsoft.com/office/officeart/2018/2/layout/IconCircleList"/>
    <dgm:cxn modelId="{EDCB83B7-EFF6-4A44-8BA3-61551B8C0FF3}" srcId="{B34DC34D-74D4-493C-9BD4-B8BDA11168A8}" destId="{E7AEBD5E-E53F-435C-8E42-DD4CC9278AD1}" srcOrd="2" destOrd="0" parTransId="{009BF949-1649-4F58-A7B2-3B600AADC93B}" sibTransId="{1FF9447E-1773-4351-AA37-43FB06BE525B}"/>
    <dgm:cxn modelId="{A9F53ABD-2B7E-4F9A-A730-87704933DC07}" srcId="{B34DC34D-74D4-493C-9BD4-B8BDA11168A8}" destId="{5C29F50E-7A4A-40F5-B001-09A59587BA64}" srcOrd="4" destOrd="0" parTransId="{0E16A9DB-D0BE-4936-BA48-F55FDC7BC6F8}" sibTransId="{7EF27FA1-36DF-4059-BEDC-FA24B54A60B2}"/>
    <dgm:cxn modelId="{969704F2-B7AC-4D7F-BAA4-EA8DEAAD9D80}" type="presOf" srcId="{B34DC34D-74D4-493C-9BD4-B8BDA11168A8}" destId="{60EC0EB4-6EE8-4F83-BEA7-647BB6B023BF}" srcOrd="0" destOrd="0" presId="urn:microsoft.com/office/officeart/2018/2/layout/IconCircleList"/>
    <dgm:cxn modelId="{CEDD3EF2-80EA-4208-A91F-949E11548B88}" type="presOf" srcId="{97F5B28F-AEC1-43F9-9191-181CFF7CA7A8}" destId="{20A31729-1428-48B0-BFF0-65156960293F}" srcOrd="0" destOrd="0" presId="urn:microsoft.com/office/officeart/2018/2/layout/IconCircleList"/>
    <dgm:cxn modelId="{8778DAF4-B5F4-46D1-B11B-A970523F64BA}" srcId="{B34DC34D-74D4-493C-9BD4-B8BDA11168A8}" destId="{7B2D37BF-CC1A-4436-B7AA-32C3F77D6160}" srcOrd="3" destOrd="0" parTransId="{2061A9DB-5D6B-41E5-BF26-564205B34AAE}" sibTransId="{FEC4C82F-BED3-4569-9D04-BA1AE16701C5}"/>
    <dgm:cxn modelId="{C14F47FF-AF8F-43A9-9C87-4D380A1D92F4}" srcId="{B34DC34D-74D4-493C-9BD4-B8BDA11168A8}" destId="{97F5B28F-AEC1-43F9-9191-181CFF7CA7A8}" srcOrd="0" destOrd="0" parTransId="{31B375BF-7D19-4955-84E0-FE1277D66340}" sibTransId="{43D78D08-E43B-4242-BC44-FBE234118D18}"/>
    <dgm:cxn modelId="{31613C7C-EE50-4D87-A572-89B25F67538E}" type="presParOf" srcId="{60EC0EB4-6EE8-4F83-BEA7-647BB6B023BF}" destId="{48B055EE-C00E-48B1-9AB6-58B0E55DAE2B}" srcOrd="0" destOrd="0" presId="urn:microsoft.com/office/officeart/2018/2/layout/IconCircleList"/>
    <dgm:cxn modelId="{FF24B21A-A179-496B-9B8B-88C1A5C4F313}" type="presParOf" srcId="{48B055EE-C00E-48B1-9AB6-58B0E55DAE2B}" destId="{6DEB3D6C-295C-455B-B7F8-A76C7CC7D70F}" srcOrd="0" destOrd="0" presId="urn:microsoft.com/office/officeart/2018/2/layout/IconCircleList"/>
    <dgm:cxn modelId="{239DEBAB-60D9-4B2B-B693-C33F89065C64}" type="presParOf" srcId="{6DEB3D6C-295C-455B-B7F8-A76C7CC7D70F}" destId="{BBDF214E-A2DF-4E01-9DF5-204A5C0C0ED7}" srcOrd="0" destOrd="0" presId="urn:microsoft.com/office/officeart/2018/2/layout/IconCircleList"/>
    <dgm:cxn modelId="{8CCBDF9F-955C-4487-9AC3-061D64CD9E55}" type="presParOf" srcId="{6DEB3D6C-295C-455B-B7F8-A76C7CC7D70F}" destId="{905A1039-AF0E-40E0-9686-6845D383E1F6}" srcOrd="1" destOrd="0" presId="urn:microsoft.com/office/officeart/2018/2/layout/IconCircleList"/>
    <dgm:cxn modelId="{8AAE9E15-F1F5-49A9-B4F7-343996923EAB}" type="presParOf" srcId="{6DEB3D6C-295C-455B-B7F8-A76C7CC7D70F}" destId="{C278DAED-EE87-49ED-BE9B-1B8E6C28CB45}" srcOrd="2" destOrd="0" presId="urn:microsoft.com/office/officeart/2018/2/layout/IconCircleList"/>
    <dgm:cxn modelId="{92F697BF-676A-46E0-A001-9CFFEF387429}" type="presParOf" srcId="{6DEB3D6C-295C-455B-B7F8-A76C7CC7D70F}" destId="{20A31729-1428-48B0-BFF0-65156960293F}" srcOrd="3" destOrd="0" presId="urn:microsoft.com/office/officeart/2018/2/layout/IconCircleList"/>
    <dgm:cxn modelId="{9C94D6A6-4670-47B6-967A-0760F72DD883}" type="presParOf" srcId="{48B055EE-C00E-48B1-9AB6-58B0E55DAE2B}" destId="{CA64E719-EC47-458C-9640-72BA6FDD4E95}" srcOrd="1" destOrd="0" presId="urn:microsoft.com/office/officeart/2018/2/layout/IconCircleList"/>
    <dgm:cxn modelId="{114BDE17-B654-45CC-851C-F58F9C417C09}" type="presParOf" srcId="{48B055EE-C00E-48B1-9AB6-58B0E55DAE2B}" destId="{A1D987ED-1387-4465-89BE-55910709032D}" srcOrd="2" destOrd="0" presId="urn:microsoft.com/office/officeart/2018/2/layout/IconCircleList"/>
    <dgm:cxn modelId="{B63DB336-1A73-498B-BC3D-4EC8C2271E23}" type="presParOf" srcId="{A1D987ED-1387-4465-89BE-55910709032D}" destId="{3E82BC67-BA87-40EB-88E6-E3D70491C1EA}" srcOrd="0" destOrd="0" presId="urn:microsoft.com/office/officeart/2018/2/layout/IconCircleList"/>
    <dgm:cxn modelId="{5761248E-A484-4152-AD66-87930779A2E8}" type="presParOf" srcId="{A1D987ED-1387-4465-89BE-55910709032D}" destId="{B2FCC1D8-C33D-46F9-930B-FDF2F688BD1A}" srcOrd="1" destOrd="0" presId="urn:microsoft.com/office/officeart/2018/2/layout/IconCircleList"/>
    <dgm:cxn modelId="{D055E331-8E89-43C9-BDF1-F32699DAE23A}" type="presParOf" srcId="{A1D987ED-1387-4465-89BE-55910709032D}" destId="{E69C475C-C039-4543-AA18-AF356BDCE4EE}" srcOrd="2" destOrd="0" presId="urn:microsoft.com/office/officeart/2018/2/layout/IconCircleList"/>
    <dgm:cxn modelId="{ADE649FD-E707-4780-B660-9AF7B0E5C242}" type="presParOf" srcId="{A1D987ED-1387-4465-89BE-55910709032D}" destId="{D30FAD13-37F5-443F-9E01-49C697087945}" srcOrd="3" destOrd="0" presId="urn:microsoft.com/office/officeart/2018/2/layout/IconCircleList"/>
    <dgm:cxn modelId="{2261AA07-FA6F-4CE6-8B4D-355BD2523AE4}" type="presParOf" srcId="{48B055EE-C00E-48B1-9AB6-58B0E55DAE2B}" destId="{DDCDBCC8-E9BB-4472-B0BA-47E43BF9CD52}" srcOrd="3" destOrd="0" presId="urn:microsoft.com/office/officeart/2018/2/layout/IconCircleList"/>
    <dgm:cxn modelId="{1AF1B331-F97A-4355-934A-8AC1325BE02F}" type="presParOf" srcId="{48B055EE-C00E-48B1-9AB6-58B0E55DAE2B}" destId="{5A3327CA-3BD3-4EA0-8169-173C0A5F512C}" srcOrd="4" destOrd="0" presId="urn:microsoft.com/office/officeart/2018/2/layout/IconCircleList"/>
    <dgm:cxn modelId="{210C0097-32F3-476B-8199-32AF9B472069}" type="presParOf" srcId="{5A3327CA-3BD3-4EA0-8169-173C0A5F512C}" destId="{984F72AF-242E-4EC2-8230-3FB111BCD203}" srcOrd="0" destOrd="0" presId="urn:microsoft.com/office/officeart/2018/2/layout/IconCircleList"/>
    <dgm:cxn modelId="{BE101C26-E8D1-460C-A783-32E4A2B00E9F}" type="presParOf" srcId="{5A3327CA-3BD3-4EA0-8169-173C0A5F512C}" destId="{8D50F155-A744-4F2B-8D7A-BBE4093920C1}" srcOrd="1" destOrd="0" presId="urn:microsoft.com/office/officeart/2018/2/layout/IconCircleList"/>
    <dgm:cxn modelId="{FF6DFF35-20BA-4D85-952A-9DD59570403C}" type="presParOf" srcId="{5A3327CA-3BD3-4EA0-8169-173C0A5F512C}" destId="{53594E49-BCE7-429F-994B-E38B1212FB64}" srcOrd="2" destOrd="0" presId="urn:microsoft.com/office/officeart/2018/2/layout/IconCircleList"/>
    <dgm:cxn modelId="{D9C849CE-4596-4F65-851E-AA15BE267014}" type="presParOf" srcId="{5A3327CA-3BD3-4EA0-8169-173C0A5F512C}" destId="{094E8E4B-3DA2-41CF-833B-51575AE63849}" srcOrd="3" destOrd="0" presId="urn:microsoft.com/office/officeart/2018/2/layout/IconCircleList"/>
    <dgm:cxn modelId="{1ED9474A-49A9-49FE-86F9-5C1039F7D608}" type="presParOf" srcId="{48B055EE-C00E-48B1-9AB6-58B0E55DAE2B}" destId="{C4B42A10-8440-463C-9473-F0EFD4B70F00}" srcOrd="5" destOrd="0" presId="urn:microsoft.com/office/officeart/2018/2/layout/IconCircleList"/>
    <dgm:cxn modelId="{44B7D9DA-9345-4241-9E49-09C5291FFD46}" type="presParOf" srcId="{48B055EE-C00E-48B1-9AB6-58B0E55DAE2B}" destId="{9D26BACA-58AC-4623-B505-0416A9E8B669}" srcOrd="6" destOrd="0" presId="urn:microsoft.com/office/officeart/2018/2/layout/IconCircleList"/>
    <dgm:cxn modelId="{CE24C918-0C7E-47C1-ACDC-2E1E4B6E8C2A}" type="presParOf" srcId="{9D26BACA-58AC-4623-B505-0416A9E8B669}" destId="{E4D41F6F-4683-42D9-A921-4F81AC51E523}" srcOrd="0" destOrd="0" presId="urn:microsoft.com/office/officeart/2018/2/layout/IconCircleList"/>
    <dgm:cxn modelId="{76901C65-BB6C-403B-B1BD-05DD4EB2FC25}" type="presParOf" srcId="{9D26BACA-58AC-4623-B505-0416A9E8B669}" destId="{E5E976F2-167E-4595-B482-8C2DC9A607FF}" srcOrd="1" destOrd="0" presId="urn:microsoft.com/office/officeart/2018/2/layout/IconCircleList"/>
    <dgm:cxn modelId="{9A7AD5A5-1114-4D83-A5E1-214A3FF29557}" type="presParOf" srcId="{9D26BACA-58AC-4623-B505-0416A9E8B669}" destId="{82DA12FC-96C5-433B-A6E5-4BA7C54FA7FC}" srcOrd="2" destOrd="0" presId="urn:microsoft.com/office/officeart/2018/2/layout/IconCircleList"/>
    <dgm:cxn modelId="{94DA9B1F-A0D4-4D22-8A53-3C8C9C0DB086}" type="presParOf" srcId="{9D26BACA-58AC-4623-B505-0416A9E8B669}" destId="{69C6DC53-B86C-46BB-AD82-536CF0866A4D}" srcOrd="3" destOrd="0" presId="urn:microsoft.com/office/officeart/2018/2/layout/IconCircleList"/>
    <dgm:cxn modelId="{889B4ED6-B3DF-4044-8153-DABE215DEF3E}" type="presParOf" srcId="{48B055EE-C00E-48B1-9AB6-58B0E55DAE2B}" destId="{C4D1FF83-D951-4063-8075-78EB602414FA}" srcOrd="7" destOrd="0" presId="urn:microsoft.com/office/officeart/2018/2/layout/IconCircleList"/>
    <dgm:cxn modelId="{BF929722-D1C8-4150-A19D-A130C3611771}" type="presParOf" srcId="{48B055EE-C00E-48B1-9AB6-58B0E55DAE2B}" destId="{457CE1A1-DE2C-46E9-B5B2-4443A47B46E1}" srcOrd="8" destOrd="0" presId="urn:microsoft.com/office/officeart/2018/2/layout/IconCircleList"/>
    <dgm:cxn modelId="{D507170A-131B-45E7-BF35-A41275BBA768}" type="presParOf" srcId="{457CE1A1-DE2C-46E9-B5B2-4443A47B46E1}" destId="{4B028F96-2D0C-43D0-9D54-E78F105ACB82}" srcOrd="0" destOrd="0" presId="urn:microsoft.com/office/officeart/2018/2/layout/IconCircleList"/>
    <dgm:cxn modelId="{C091DE1F-3E99-4BDE-B15E-0A8D2C3877E4}" type="presParOf" srcId="{457CE1A1-DE2C-46E9-B5B2-4443A47B46E1}" destId="{27B65DD8-11D7-46E4-8CAF-71ACC5D0CF27}" srcOrd="1" destOrd="0" presId="urn:microsoft.com/office/officeart/2018/2/layout/IconCircleList"/>
    <dgm:cxn modelId="{F0F23997-CFB5-4968-817F-79D6ECBEA613}" type="presParOf" srcId="{457CE1A1-DE2C-46E9-B5B2-4443A47B46E1}" destId="{9131BDD0-639F-4F73-852D-C4DC99DBC422}" srcOrd="2" destOrd="0" presId="urn:microsoft.com/office/officeart/2018/2/layout/IconCircleList"/>
    <dgm:cxn modelId="{83616E6A-00AD-4385-B488-974929C05954}" type="presParOf" srcId="{457CE1A1-DE2C-46E9-B5B2-4443A47B46E1}" destId="{F326FFAE-BDA5-4207-B667-9C2850CC81F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4C069B-4755-4051-924A-4FA9136D027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F18F09-DAD8-47A2-919D-9A1ADB822B31}">
      <dgm:prSet/>
      <dgm:spPr/>
      <dgm:t>
        <a:bodyPr/>
        <a:lstStyle/>
        <a:p>
          <a:pPr>
            <a:lnSpc>
              <a:spcPct val="100000"/>
            </a:lnSpc>
          </a:pPr>
          <a:r>
            <a:rPr lang="en-NZ"/>
            <a:t>Security patches have an appropriate process for testing and applying updates to their systems</a:t>
          </a:r>
          <a:endParaRPr lang="en-US"/>
        </a:p>
      </dgm:t>
    </dgm:pt>
    <dgm:pt modelId="{E9AB37D2-7E94-4510-B151-961353699F21}" type="parTrans" cxnId="{ED9AA4F8-7109-4151-9366-961C0395770F}">
      <dgm:prSet/>
      <dgm:spPr/>
      <dgm:t>
        <a:bodyPr/>
        <a:lstStyle/>
        <a:p>
          <a:endParaRPr lang="en-US"/>
        </a:p>
      </dgm:t>
    </dgm:pt>
    <dgm:pt modelId="{E8076092-96E7-449E-AE2F-EAD469BFFD6D}" type="sibTrans" cxnId="{ED9AA4F8-7109-4151-9366-961C0395770F}">
      <dgm:prSet/>
      <dgm:spPr/>
      <dgm:t>
        <a:bodyPr/>
        <a:lstStyle/>
        <a:p>
          <a:endParaRPr lang="en-US"/>
        </a:p>
      </dgm:t>
    </dgm:pt>
    <dgm:pt modelId="{CFE3AFF8-4BBE-4EA3-85D6-69BF087C57C9}">
      <dgm:prSet/>
      <dgm:spPr/>
      <dgm:t>
        <a:bodyPr/>
        <a:lstStyle/>
        <a:p>
          <a:pPr>
            <a:lnSpc>
              <a:spcPct val="100000"/>
            </a:lnSpc>
          </a:pPr>
          <a:r>
            <a:rPr lang="en-NZ"/>
            <a:t>System configuration is present at the company and devices have secure default configurations.</a:t>
          </a:r>
          <a:endParaRPr lang="en-US"/>
        </a:p>
      </dgm:t>
    </dgm:pt>
    <dgm:pt modelId="{CAA39862-62CB-4DE8-B6F7-102A3BF8AFFC}" type="parTrans" cxnId="{CA069DBF-C3F3-4CF4-A987-9C0D7F9924F5}">
      <dgm:prSet/>
      <dgm:spPr/>
      <dgm:t>
        <a:bodyPr/>
        <a:lstStyle/>
        <a:p>
          <a:endParaRPr lang="en-US"/>
        </a:p>
      </dgm:t>
    </dgm:pt>
    <dgm:pt modelId="{F59AE26B-581F-48F1-B704-3DEDCC2E92BA}" type="sibTrans" cxnId="{CA069DBF-C3F3-4CF4-A987-9C0D7F9924F5}">
      <dgm:prSet/>
      <dgm:spPr/>
      <dgm:t>
        <a:bodyPr/>
        <a:lstStyle/>
        <a:p>
          <a:endParaRPr lang="en-US"/>
        </a:p>
      </dgm:t>
    </dgm:pt>
    <dgm:pt modelId="{BB0D44F8-95E2-451F-9B2A-1BEFECFF87BE}">
      <dgm:prSet/>
      <dgm:spPr/>
      <dgm:t>
        <a:bodyPr/>
        <a:lstStyle/>
        <a:p>
          <a:pPr>
            <a:lnSpc>
              <a:spcPct val="100000"/>
            </a:lnSpc>
          </a:pPr>
          <a:r>
            <a:rPr lang="en-NZ"/>
            <a:t>Systems are monitored for network vulnerabilities and updated as need be.</a:t>
          </a:r>
          <a:endParaRPr lang="en-US"/>
        </a:p>
      </dgm:t>
    </dgm:pt>
    <dgm:pt modelId="{F49306D6-B5E5-479D-9F58-DF5A87CEA53E}" type="parTrans" cxnId="{D83709DF-1D0C-4CD1-A16E-33A6A09AD441}">
      <dgm:prSet/>
      <dgm:spPr/>
      <dgm:t>
        <a:bodyPr/>
        <a:lstStyle/>
        <a:p>
          <a:endParaRPr lang="en-US"/>
        </a:p>
      </dgm:t>
    </dgm:pt>
    <dgm:pt modelId="{E93BE6E4-C64A-4238-BB79-2BF7D89E8039}" type="sibTrans" cxnId="{D83709DF-1D0C-4CD1-A16E-33A6A09AD441}">
      <dgm:prSet/>
      <dgm:spPr/>
      <dgm:t>
        <a:bodyPr/>
        <a:lstStyle/>
        <a:p>
          <a:endParaRPr lang="en-US"/>
        </a:p>
      </dgm:t>
    </dgm:pt>
    <dgm:pt modelId="{4E3B76AA-C474-49D6-A608-7663DF090B07}">
      <dgm:prSet/>
      <dgm:spPr/>
      <dgm:t>
        <a:bodyPr/>
        <a:lstStyle/>
        <a:p>
          <a:pPr>
            <a:lnSpc>
              <a:spcPct val="100000"/>
            </a:lnSpc>
          </a:pPr>
          <a:r>
            <a:rPr lang="en-NZ"/>
            <a:t>Incident response plans are updated as time goes on and as the infrastructure of the business changes.</a:t>
          </a:r>
          <a:endParaRPr lang="en-US"/>
        </a:p>
      </dgm:t>
    </dgm:pt>
    <dgm:pt modelId="{395C6E5F-6E94-48E5-9B04-68D9E32FE29E}" type="parTrans" cxnId="{B27678C4-F14D-40FE-A3AD-95111B03E3C5}">
      <dgm:prSet/>
      <dgm:spPr/>
      <dgm:t>
        <a:bodyPr/>
        <a:lstStyle/>
        <a:p>
          <a:endParaRPr lang="en-US"/>
        </a:p>
      </dgm:t>
    </dgm:pt>
    <dgm:pt modelId="{79438B49-C222-4A50-BDA1-3D121C24643E}" type="sibTrans" cxnId="{B27678C4-F14D-40FE-A3AD-95111B03E3C5}">
      <dgm:prSet/>
      <dgm:spPr/>
      <dgm:t>
        <a:bodyPr/>
        <a:lstStyle/>
        <a:p>
          <a:endParaRPr lang="en-US"/>
        </a:p>
      </dgm:t>
    </dgm:pt>
    <dgm:pt modelId="{44614097-D0ED-4F95-9BF9-D1CB84E0C6E3}" type="pres">
      <dgm:prSet presAssocID="{E44C069B-4755-4051-924A-4FA9136D027B}" presName="root" presStyleCnt="0">
        <dgm:presLayoutVars>
          <dgm:dir/>
          <dgm:resizeHandles val="exact"/>
        </dgm:presLayoutVars>
      </dgm:prSet>
      <dgm:spPr/>
    </dgm:pt>
    <dgm:pt modelId="{64FEA2CC-D8FC-482C-B6B8-E93658B78604}" type="pres">
      <dgm:prSet presAssocID="{39F18F09-DAD8-47A2-919D-9A1ADB822B31}" presName="compNode" presStyleCnt="0"/>
      <dgm:spPr/>
    </dgm:pt>
    <dgm:pt modelId="{7ABFD79E-323A-4DDC-B241-43467F103359}" type="pres">
      <dgm:prSet presAssocID="{39F18F09-DAD8-47A2-919D-9A1ADB822B31}" presName="bgRect" presStyleLbl="bgShp" presStyleIdx="0" presStyleCnt="4"/>
      <dgm:spPr/>
    </dgm:pt>
    <dgm:pt modelId="{930EB637-0F7E-4507-9896-DDC000D9E1FE}" type="pres">
      <dgm:prSet presAssocID="{39F18F09-DAD8-47A2-919D-9A1ADB822B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14CC4CD-D8DA-4604-A538-4744E6864899}" type="pres">
      <dgm:prSet presAssocID="{39F18F09-DAD8-47A2-919D-9A1ADB822B31}" presName="spaceRect" presStyleCnt="0"/>
      <dgm:spPr/>
    </dgm:pt>
    <dgm:pt modelId="{83C1CDBB-2E47-450F-ADEC-4795CF07574A}" type="pres">
      <dgm:prSet presAssocID="{39F18F09-DAD8-47A2-919D-9A1ADB822B31}" presName="parTx" presStyleLbl="revTx" presStyleIdx="0" presStyleCnt="4">
        <dgm:presLayoutVars>
          <dgm:chMax val="0"/>
          <dgm:chPref val="0"/>
        </dgm:presLayoutVars>
      </dgm:prSet>
      <dgm:spPr/>
    </dgm:pt>
    <dgm:pt modelId="{0413F20E-20BF-44E5-86C5-13679EB4D4E0}" type="pres">
      <dgm:prSet presAssocID="{E8076092-96E7-449E-AE2F-EAD469BFFD6D}" presName="sibTrans" presStyleCnt="0"/>
      <dgm:spPr/>
    </dgm:pt>
    <dgm:pt modelId="{CBB23159-9F12-43CD-A930-213B716805CD}" type="pres">
      <dgm:prSet presAssocID="{CFE3AFF8-4BBE-4EA3-85D6-69BF087C57C9}" presName="compNode" presStyleCnt="0"/>
      <dgm:spPr/>
    </dgm:pt>
    <dgm:pt modelId="{8B9A9160-AF09-4B36-98A0-2A5BED77116F}" type="pres">
      <dgm:prSet presAssocID="{CFE3AFF8-4BBE-4EA3-85D6-69BF087C57C9}" presName="bgRect" presStyleLbl="bgShp" presStyleIdx="1" presStyleCnt="4"/>
      <dgm:spPr/>
    </dgm:pt>
    <dgm:pt modelId="{8E8C093C-76EA-4C72-982A-1B5999100A39}" type="pres">
      <dgm:prSet presAssocID="{CFE3AFF8-4BBE-4EA3-85D6-69BF087C57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2EA59EDA-8656-4026-BDE7-A8CF7BE86514}" type="pres">
      <dgm:prSet presAssocID="{CFE3AFF8-4BBE-4EA3-85D6-69BF087C57C9}" presName="spaceRect" presStyleCnt="0"/>
      <dgm:spPr/>
    </dgm:pt>
    <dgm:pt modelId="{55595D92-31D1-4882-BF29-36DB7C727E0A}" type="pres">
      <dgm:prSet presAssocID="{CFE3AFF8-4BBE-4EA3-85D6-69BF087C57C9}" presName="parTx" presStyleLbl="revTx" presStyleIdx="1" presStyleCnt="4">
        <dgm:presLayoutVars>
          <dgm:chMax val="0"/>
          <dgm:chPref val="0"/>
        </dgm:presLayoutVars>
      </dgm:prSet>
      <dgm:spPr/>
    </dgm:pt>
    <dgm:pt modelId="{2B544D99-3035-45EC-9891-9585967CCD95}" type="pres">
      <dgm:prSet presAssocID="{F59AE26B-581F-48F1-B704-3DEDCC2E92BA}" presName="sibTrans" presStyleCnt="0"/>
      <dgm:spPr/>
    </dgm:pt>
    <dgm:pt modelId="{D0C8E886-ED10-4933-983E-16FCD50B211D}" type="pres">
      <dgm:prSet presAssocID="{BB0D44F8-95E2-451F-9B2A-1BEFECFF87BE}" presName="compNode" presStyleCnt="0"/>
      <dgm:spPr/>
    </dgm:pt>
    <dgm:pt modelId="{5BD3283D-0FC2-4ADA-B7AE-1601F28371B2}" type="pres">
      <dgm:prSet presAssocID="{BB0D44F8-95E2-451F-9B2A-1BEFECFF87BE}" presName="bgRect" presStyleLbl="bgShp" presStyleIdx="2" presStyleCnt="4"/>
      <dgm:spPr/>
    </dgm:pt>
    <dgm:pt modelId="{FB3CFF0D-DA6D-45A9-B3A3-BDC33067CE93}" type="pres">
      <dgm:prSet presAssocID="{BB0D44F8-95E2-451F-9B2A-1BEFECFF87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E6D539C3-FB08-438C-BE7E-D86E2742BCE1}" type="pres">
      <dgm:prSet presAssocID="{BB0D44F8-95E2-451F-9B2A-1BEFECFF87BE}" presName="spaceRect" presStyleCnt="0"/>
      <dgm:spPr/>
    </dgm:pt>
    <dgm:pt modelId="{08D07DB5-3A3A-4F91-B926-D92BF2F6F73F}" type="pres">
      <dgm:prSet presAssocID="{BB0D44F8-95E2-451F-9B2A-1BEFECFF87BE}" presName="parTx" presStyleLbl="revTx" presStyleIdx="2" presStyleCnt="4">
        <dgm:presLayoutVars>
          <dgm:chMax val="0"/>
          <dgm:chPref val="0"/>
        </dgm:presLayoutVars>
      </dgm:prSet>
      <dgm:spPr/>
    </dgm:pt>
    <dgm:pt modelId="{1F3ECEFD-03AE-414F-80F3-4C365821C5BE}" type="pres">
      <dgm:prSet presAssocID="{E93BE6E4-C64A-4238-BB79-2BF7D89E8039}" presName="sibTrans" presStyleCnt="0"/>
      <dgm:spPr/>
    </dgm:pt>
    <dgm:pt modelId="{4F04AFC2-F220-4B37-9085-B026CFE5FE24}" type="pres">
      <dgm:prSet presAssocID="{4E3B76AA-C474-49D6-A608-7663DF090B07}" presName="compNode" presStyleCnt="0"/>
      <dgm:spPr/>
    </dgm:pt>
    <dgm:pt modelId="{1CA51C2F-F5E1-402B-97A2-39AABBBD5B05}" type="pres">
      <dgm:prSet presAssocID="{4E3B76AA-C474-49D6-A608-7663DF090B07}" presName="bgRect" presStyleLbl="bgShp" presStyleIdx="3" presStyleCnt="4"/>
      <dgm:spPr/>
    </dgm:pt>
    <dgm:pt modelId="{0BB1DFE2-4962-4191-B235-CB0EEA9931D0}" type="pres">
      <dgm:prSet presAssocID="{4E3B76AA-C474-49D6-A608-7663DF090B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C122C1B3-F8B6-416F-9C1B-AFC97D556BD2}" type="pres">
      <dgm:prSet presAssocID="{4E3B76AA-C474-49D6-A608-7663DF090B07}" presName="spaceRect" presStyleCnt="0"/>
      <dgm:spPr/>
    </dgm:pt>
    <dgm:pt modelId="{533B33C2-E710-4EE7-B312-C16F844EA2BB}" type="pres">
      <dgm:prSet presAssocID="{4E3B76AA-C474-49D6-A608-7663DF090B07}" presName="parTx" presStyleLbl="revTx" presStyleIdx="3" presStyleCnt="4">
        <dgm:presLayoutVars>
          <dgm:chMax val="0"/>
          <dgm:chPref val="0"/>
        </dgm:presLayoutVars>
      </dgm:prSet>
      <dgm:spPr/>
    </dgm:pt>
  </dgm:ptLst>
  <dgm:cxnLst>
    <dgm:cxn modelId="{1569542A-C4F6-4E29-B64C-2040FFD0E71C}" type="presOf" srcId="{4E3B76AA-C474-49D6-A608-7663DF090B07}" destId="{533B33C2-E710-4EE7-B312-C16F844EA2BB}" srcOrd="0" destOrd="0" presId="urn:microsoft.com/office/officeart/2018/2/layout/IconVerticalSolidList"/>
    <dgm:cxn modelId="{47A36D5B-D453-4805-917B-889E56E58AEA}" type="presOf" srcId="{39F18F09-DAD8-47A2-919D-9A1ADB822B31}" destId="{83C1CDBB-2E47-450F-ADEC-4795CF07574A}" srcOrd="0" destOrd="0" presId="urn:microsoft.com/office/officeart/2018/2/layout/IconVerticalSolidList"/>
    <dgm:cxn modelId="{E1555655-4E43-4F76-975B-323B001B6872}" type="presOf" srcId="{CFE3AFF8-4BBE-4EA3-85D6-69BF087C57C9}" destId="{55595D92-31D1-4882-BF29-36DB7C727E0A}" srcOrd="0" destOrd="0" presId="urn:microsoft.com/office/officeart/2018/2/layout/IconVerticalSolidList"/>
    <dgm:cxn modelId="{2FE522BD-BB52-4096-B20B-785F992D225E}" type="presOf" srcId="{BB0D44F8-95E2-451F-9B2A-1BEFECFF87BE}" destId="{08D07DB5-3A3A-4F91-B926-D92BF2F6F73F}" srcOrd="0" destOrd="0" presId="urn:microsoft.com/office/officeart/2018/2/layout/IconVerticalSolidList"/>
    <dgm:cxn modelId="{CA069DBF-C3F3-4CF4-A987-9C0D7F9924F5}" srcId="{E44C069B-4755-4051-924A-4FA9136D027B}" destId="{CFE3AFF8-4BBE-4EA3-85D6-69BF087C57C9}" srcOrd="1" destOrd="0" parTransId="{CAA39862-62CB-4DE8-B6F7-102A3BF8AFFC}" sibTransId="{F59AE26B-581F-48F1-B704-3DEDCC2E92BA}"/>
    <dgm:cxn modelId="{B27678C4-F14D-40FE-A3AD-95111B03E3C5}" srcId="{E44C069B-4755-4051-924A-4FA9136D027B}" destId="{4E3B76AA-C474-49D6-A608-7663DF090B07}" srcOrd="3" destOrd="0" parTransId="{395C6E5F-6E94-48E5-9B04-68D9E32FE29E}" sibTransId="{79438B49-C222-4A50-BDA1-3D121C24643E}"/>
    <dgm:cxn modelId="{D60E0BCE-245E-4CE7-AD42-6EAB3D47DAC6}" type="presOf" srcId="{E44C069B-4755-4051-924A-4FA9136D027B}" destId="{44614097-D0ED-4F95-9BF9-D1CB84E0C6E3}" srcOrd="0" destOrd="0" presId="urn:microsoft.com/office/officeart/2018/2/layout/IconVerticalSolidList"/>
    <dgm:cxn modelId="{D83709DF-1D0C-4CD1-A16E-33A6A09AD441}" srcId="{E44C069B-4755-4051-924A-4FA9136D027B}" destId="{BB0D44F8-95E2-451F-9B2A-1BEFECFF87BE}" srcOrd="2" destOrd="0" parTransId="{F49306D6-B5E5-479D-9F58-DF5A87CEA53E}" sibTransId="{E93BE6E4-C64A-4238-BB79-2BF7D89E8039}"/>
    <dgm:cxn modelId="{ED9AA4F8-7109-4151-9366-961C0395770F}" srcId="{E44C069B-4755-4051-924A-4FA9136D027B}" destId="{39F18F09-DAD8-47A2-919D-9A1ADB822B31}" srcOrd="0" destOrd="0" parTransId="{E9AB37D2-7E94-4510-B151-961353699F21}" sibTransId="{E8076092-96E7-449E-AE2F-EAD469BFFD6D}"/>
    <dgm:cxn modelId="{F0095027-7F70-44C0-815A-550D6871F603}" type="presParOf" srcId="{44614097-D0ED-4F95-9BF9-D1CB84E0C6E3}" destId="{64FEA2CC-D8FC-482C-B6B8-E93658B78604}" srcOrd="0" destOrd="0" presId="urn:microsoft.com/office/officeart/2018/2/layout/IconVerticalSolidList"/>
    <dgm:cxn modelId="{3F5735EA-09DB-4C8E-8789-F1D6E3D2C26D}" type="presParOf" srcId="{64FEA2CC-D8FC-482C-B6B8-E93658B78604}" destId="{7ABFD79E-323A-4DDC-B241-43467F103359}" srcOrd="0" destOrd="0" presId="urn:microsoft.com/office/officeart/2018/2/layout/IconVerticalSolidList"/>
    <dgm:cxn modelId="{94E10C97-EC45-4AFA-92D4-F5A3DEA53F05}" type="presParOf" srcId="{64FEA2CC-D8FC-482C-B6B8-E93658B78604}" destId="{930EB637-0F7E-4507-9896-DDC000D9E1FE}" srcOrd="1" destOrd="0" presId="urn:microsoft.com/office/officeart/2018/2/layout/IconVerticalSolidList"/>
    <dgm:cxn modelId="{A59F97B9-58A0-4C9A-8B67-20AED2319FF7}" type="presParOf" srcId="{64FEA2CC-D8FC-482C-B6B8-E93658B78604}" destId="{814CC4CD-D8DA-4604-A538-4744E6864899}" srcOrd="2" destOrd="0" presId="urn:microsoft.com/office/officeart/2018/2/layout/IconVerticalSolidList"/>
    <dgm:cxn modelId="{430483FC-EC07-448C-970B-74308438F9DB}" type="presParOf" srcId="{64FEA2CC-D8FC-482C-B6B8-E93658B78604}" destId="{83C1CDBB-2E47-450F-ADEC-4795CF07574A}" srcOrd="3" destOrd="0" presId="urn:microsoft.com/office/officeart/2018/2/layout/IconVerticalSolidList"/>
    <dgm:cxn modelId="{C65EDEB6-F4DF-4874-BAA1-FE6CFF63C701}" type="presParOf" srcId="{44614097-D0ED-4F95-9BF9-D1CB84E0C6E3}" destId="{0413F20E-20BF-44E5-86C5-13679EB4D4E0}" srcOrd="1" destOrd="0" presId="urn:microsoft.com/office/officeart/2018/2/layout/IconVerticalSolidList"/>
    <dgm:cxn modelId="{3F786EFA-EDA4-4FE3-BB4F-88F851F5B78B}" type="presParOf" srcId="{44614097-D0ED-4F95-9BF9-D1CB84E0C6E3}" destId="{CBB23159-9F12-43CD-A930-213B716805CD}" srcOrd="2" destOrd="0" presId="urn:microsoft.com/office/officeart/2018/2/layout/IconVerticalSolidList"/>
    <dgm:cxn modelId="{113BD112-DA41-419A-A086-D59A85052AAA}" type="presParOf" srcId="{CBB23159-9F12-43CD-A930-213B716805CD}" destId="{8B9A9160-AF09-4B36-98A0-2A5BED77116F}" srcOrd="0" destOrd="0" presId="urn:microsoft.com/office/officeart/2018/2/layout/IconVerticalSolidList"/>
    <dgm:cxn modelId="{23B82788-E293-4EF7-A72E-D43C3E6FE2E3}" type="presParOf" srcId="{CBB23159-9F12-43CD-A930-213B716805CD}" destId="{8E8C093C-76EA-4C72-982A-1B5999100A39}" srcOrd="1" destOrd="0" presId="urn:microsoft.com/office/officeart/2018/2/layout/IconVerticalSolidList"/>
    <dgm:cxn modelId="{3F8EB31C-9DBE-4047-8E9F-07995D6B4085}" type="presParOf" srcId="{CBB23159-9F12-43CD-A930-213B716805CD}" destId="{2EA59EDA-8656-4026-BDE7-A8CF7BE86514}" srcOrd="2" destOrd="0" presId="urn:microsoft.com/office/officeart/2018/2/layout/IconVerticalSolidList"/>
    <dgm:cxn modelId="{A72AEF60-D3BB-40E2-8EA6-B0428C19CEF3}" type="presParOf" srcId="{CBB23159-9F12-43CD-A930-213B716805CD}" destId="{55595D92-31D1-4882-BF29-36DB7C727E0A}" srcOrd="3" destOrd="0" presId="urn:microsoft.com/office/officeart/2018/2/layout/IconVerticalSolidList"/>
    <dgm:cxn modelId="{EC0AB9D6-62DC-49C1-91DF-533D17E2E20A}" type="presParOf" srcId="{44614097-D0ED-4F95-9BF9-D1CB84E0C6E3}" destId="{2B544D99-3035-45EC-9891-9585967CCD95}" srcOrd="3" destOrd="0" presId="urn:microsoft.com/office/officeart/2018/2/layout/IconVerticalSolidList"/>
    <dgm:cxn modelId="{F7A3923B-327B-4DE1-A685-7C284B5F45FF}" type="presParOf" srcId="{44614097-D0ED-4F95-9BF9-D1CB84E0C6E3}" destId="{D0C8E886-ED10-4933-983E-16FCD50B211D}" srcOrd="4" destOrd="0" presId="urn:microsoft.com/office/officeart/2018/2/layout/IconVerticalSolidList"/>
    <dgm:cxn modelId="{27F9DD60-C269-450C-B678-44D752A6E572}" type="presParOf" srcId="{D0C8E886-ED10-4933-983E-16FCD50B211D}" destId="{5BD3283D-0FC2-4ADA-B7AE-1601F28371B2}" srcOrd="0" destOrd="0" presId="urn:microsoft.com/office/officeart/2018/2/layout/IconVerticalSolidList"/>
    <dgm:cxn modelId="{D2FBA263-B71C-4FBE-81F8-7977DFE2D19F}" type="presParOf" srcId="{D0C8E886-ED10-4933-983E-16FCD50B211D}" destId="{FB3CFF0D-DA6D-45A9-B3A3-BDC33067CE93}" srcOrd="1" destOrd="0" presId="urn:microsoft.com/office/officeart/2018/2/layout/IconVerticalSolidList"/>
    <dgm:cxn modelId="{3549D5A5-5561-4C40-8460-27164A2CA286}" type="presParOf" srcId="{D0C8E886-ED10-4933-983E-16FCD50B211D}" destId="{E6D539C3-FB08-438C-BE7E-D86E2742BCE1}" srcOrd="2" destOrd="0" presId="urn:microsoft.com/office/officeart/2018/2/layout/IconVerticalSolidList"/>
    <dgm:cxn modelId="{FC89524E-8504-48CD-9A7F-147923935708}" type="presParOf" srcId="{D0C8E886-ED10-4933-983E-16FCD50B211D}" destId="{08D07DB5-3A3A-4F91-B926-D92BF2F6F73F}" srcOrd="3" destOrd="0" presId="urn:microsoft.com/office/officeart/2018/2/layout/IconVerticalSolidList"/>
    <dgm:cxn modelId="{BD8B90DE-B4DE-4274-80EB-CD141F0BB456}" type="presParOf" srcId="{44614097-D0ED-4F95-9BF9-D1CB84E0C6E3}" destId="{1F3ECEFD-03AE-414F-80F3-4C365821C5BE}" srcOrd="5" destOrd="0" presId="urn:microsoft.com/office/officeart/2018/2/layout/IconVerticalSolidList"/>
    <dgm:cxn modelId="{EEBC26FB-1A76-4828-8504-4C244643DF1C}" type="presParOf" srcId="{44614097-D0ED-4F95-9BF9-D1CB84E0C6E3}" destId="{4F04AFC2-F220-4B37-9085-B026CFE5FE24}" srcOrd="6" destOrd="0" presId="urn:microsoft.com/office/officeart/2018/2/layout/IconVerticalSolidList"/>
    <dgm:cxn modelId="{59693FE3-EF43-4C42-BF73-34024195DEB4}" type="presParOf" srcId="{4F04AFC2-F220-4B37-9085-B026CFE5FE24}" destId="{1CA51C2F-F5E1-402B-97A2-39AABBBD5B05}" srcOrd="0" destOrd="0" presId="urn:microsoft.com/office/officeart/2018/2/layout/IconVerticalSolidList"/>
    <dgm:cxn modelId="{93C2DB99-3F8B-40E0-96D7-107D406D39B1}" type="presParOf" srcId="{4F04AFC2-F220-4B37-9085-B026CFE5FE24}" destId="{0BB1DFE2-4962-4191-B235-CB0EEA9931D0}" srcOrd="1" destOrd="0" presId="urn:microsoft.com/office/officeart/2018/2/layout/IconVerticalSolidList"/>
    <dgm:cxn modelId="{C2292AF6-3A74-45E6-ABB1-4153F8ABB706}" type="presParOf" srcId="{4F04AFC2-F220-4B37-9085-B026CFE5FE24}" destId="{C122C1B3-F8B6-416F-9C1B-AFC97D556BD2}" srcOrd="2" destOrd="0" presId="urn:microsoft.com/office/officeart/2018/2/layout/IconVerticalSolidList"/>
    <dgm:cxn modelId="{7C28538D-4240-47C7-AAF2-D8DA63C95FC3}" type="presParOf" srcId="{4F04AFC2-F220-4B37-9085-B026CFE5FE24}" destId="{533B33C2-E710-4EE7-B312-C16F844EA2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FBE255-CD89-44B8-AAA8-BBACF16959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174B2C-9EB9-4913-8F18-2AACB88950C9}">
      <dgm:prSet/>
      <dgm:spPr/>
      <dgm:t>
        <a:bodyPr/>
        <a:lstStyle/>
        <a:p>
          <a:r>
            <a:rPr lang="en-NZ"/>
            <a:t>Firewalls are in place with appropriate rules</a:t>
          </a:r>
          <a:endParaRPr lang="en-US"/>
        </a:p>
      </dgm:t>
    </dgm:pt>
    <dgm:pt modelId="{409CB13E-03B4-4881-8AA7-1071DEBEE8C3}" type="parTrans" cxnId="{DD6A4766-942C-4EAC-8835-D10B9958A98F}">
      <dgm:prSet/>
      <dgm:spPr/>
      <dgm:t>
        <a:bodyPr/>
        <a:lstStyle/>
        <a:p>
          <a:endParaRPr lang="en-US"/>
        </a:p>
      </dgm:t>
    </dgm:pt>
    <dgm:pt modelId="{94E1BB36-E762-4509-86D6-E86CE76D2683}" type="sibTrans" cxnId="{DD6A4766-942C-4EAC-8835-D10B9958A98F}">
      <dgm:prSet/>
      <dgm:spPr/>
      <dgm:t>
        <a:bodyPr/>
        <a:lstStyle/>
        <a:p>
          <a:endParaRPr lang="en-US"/>
        </a:p>
      </dgm:t>
    </dgm:pt>
    <dgm:pt modelId="{5F8A402C-30D7-4525-B490-0E7E904C90E5}">
      <dgm:prSet/>
      <dgm:spPr/>
      <dgm:t>
        <a:bodyPr/>
        <a:lstStyle/>
        <a:p>
          <a:r>
            <a:rPr lang="en-NZ"/>
            <a:t>Intrusion detection systems are in place to detect unauthorised visitors or unwanted visitors</a:t>
          </a:r>
          <a:endParaRPr lang="en-US"/>
        </a:p>
      </dgm:t>
    </dgm:pt>
    <dgm:pt modelId="{C286BE80-90CD-4B98-8B19-23561D217344}" type="parTrans" cxnId="{4A625A0A-3D15-41F7-8E2E-7FF21FE7944A}">
      <dgm:prSet/>
      <dgm:spPr/>
      <dgm:t>
        <a:bodyPr/>
        <a:lstStyle/>
        <a:p>
          <a:endParaRPr lang="en-US"/>
        </a:p>
      </dgm:t>
    </dgm:pt>
    <dgm:pt modelId="{41006507-A7CE-46C0-94B2-2A55BE6EAB39}" type="sibTrans" cxnId="{4A625A0A-3D15-41F7-8E2E-7FF21FE7944A}">
      <dgm:prSet/>
      <dgm:spPr/>
      <dgm:t>
        <a:bodyPr/>
        <a:lstStyle/>
        <a:p>
          <a:endParaRPr lang="en-US"/>
        </a:p>
      </dgm:t>
    </dgm:pt>
    <dgm:pt modelId="{3F747D4F-2D35-4B8D-89F0-1F677FD88BA8}">
      <dgm:prSet/>
      <dgm:spPr/>
      <dgm:t>
        <a:bodyPr/>
        <a:lstStyle/>
        <a:p>
          <a:r>
            <a:rPr lang="en-NZ"/>
            <a:t>Anti-virus and anti-malware systems are implemented on systems</a:t>
          </a:r>
          <a:endParaRPr lang="en-US"/>
        </a:p>
      </dgm:t>
    </dgm:pt>
    <dgm:pt modelId="{C523CF17-4204-4411-876D-96750919E926}" type="parTrans" cxnId="{B20A1A8C-56B4-4B51-9E9F-13E9D4F2AAEA}">
      <dgm:prSet/>
      <dgm:spPr/>
      <dgm:t>
        <a:bodyPr/>
        <a:lstStyle/>
        <a:p>
          <a:endParaRPr lang="en-US"/>
        </a:p>
      </dgm:t>
    </dgm:pt>
    <dgm:pt modelId="{622601D4-8F19-4DB6-ACEC-43ED6A8DC398}" type="sibTrans" cxnId="{B20A1A8C-56B4-4B51-9E9F-13E9D4F2AAEA}">
      <dgm:prSet/>
      <dgm:spPr/>
      <dgm:t>
        <a:bodyPr/>
        <a:lstStyle/>
        <a:p>
          <a:endParaRPr lang="en-US"/>
        </a:p>
      </dgm:t>
    </dgm:pt>
    <dgm:pt modelId="{6DF23AAE-5F56-4F90-BA22-DB706D13670F}">
      <dgm:prSet/>
      <dgm:spPr/>
      <dgm:t>
        <a:bodyPr/>
        <a:lstStyle/>
        <a:p>
          <a:r>
            <a:rPr lang="en-NZ"/>
            <a:t>Encryptions of data</a:t>
          </a:r>
          <a:endParaRPr lang="en-US"/>
        </a:p>
      </dgm:t>
    </dgm:pt>
    <dgm:pt modelId="{01DE2D6D-1113-4129-A8EC-4BAE0B1EF546}" type="parTrans" cxnId="{397C553D-671E-43F8-B77C-195E453D54C4}">
      <dgm:prSet/>
      <dgm:spPr/>
      <dgm:t>
        <a:bodyPr/>
        <a:lstStyle/>
        <a:p>
          <a:endParaRPr lang="en-US"/>
        </a:p>
      </dgm:t>
    </dgm:pt>
    <dgm:pt modelId="{E5C71A82-A217-4F67-813D-138581E5E1A7}" type="sibTrans" cxnId="{397C553D-671E-43F8-B77C-195E453D54C4}">
      <dgm:prSet/>
      <dgm:spPr/>
      <dgm:t>
        <a:bodyPr/>
        <a:lstStyle/>
        <a:p>
          <a:endParaRPr lang="en-US"/>
        </a:p>
      </dgm:t>
    </dgm:pt>
    <dgm:pt modelId="{6E15749F-51EA-4673-AD67-A7870F488FAF}">
      <dgm:prSet/>
      <dgm:spPr/>
      <dgm:t>
        <a:bodyPr/>
        <a:lstStyle/>
        <a:p>
          <a:r>
            <a:rPr lang="en-NZ"/>
            <a:t>Multi factor authentication is added to employee log ins and access points.</a:t>
          </a:r>
          <a:endParaRPr lang="en-US"/>
        </a:p>
      </dgm:t>
    </dgm:pt>
    <dgm:pt modelId="{C8564D51-9ED8-4B1F-A07A-20E70ED59E9E}" type="parTrans" cxnId="{CE3A19EE-AE2B-4387-B60F-605283858433}">
      <dgm:prSet/>
      <dgm:spPr/>
      <dgm:t>
        <a:bodyPr/>
        <a:lstStyle/>
        <a:p>
          <a:endParaRPr lang="en-US"/>
        </a:p>
      </dgm:t>
    </dgm:pt>
    <dgm:pt modelId="{DD44E599-F441-4BE8-BF43-19077AEB26E4}" type="sibTrans" cxnId="{CE3A19EE-AE2B-4387-B60F-605283858433}">
      <dgm:prSet/>
      <dgm:spPr/>
      <dgm:t>
        <a:bodyPr/>
        <a:lstStyle/>
        <a:p>
          <a:endParaRPr lang="en-US"/>
        </a:p>
      </dgm:t>
    </dgm:pt>
    <dgm:pt modelId="{2C2B2F10-04BA-493D-81B6-2A4544BEFECB}" type="pres">
      <dgm:prSet presAssocID="{DEFBE255-CD89-44B8-AAA8-BBACF16959A8}" presName="linear" presStyleCnt="0">
        <dgm:presLayoutVars>
          <dgm:animLvl val="lvl"/>
          <dgm:resizeHandles val="exact"/>
        </dgm:presLayoutVars>
      </dgm:prSet>
      <dgm:spPr/>
    </dgm:pt>
    <dgm:pt modelId="{46399EA7-3024-47D2-88C2-A8EE8836E628}" type="pres">
      <dgm:prSet presAssocID="{D6174B2C-9EB9-4913-8F18-2AACB88950C9}" presName="parentText" presStyleLbl="node1" presStyleIdx="0" presStyleCnt="5">
        <dgm:presLayoutVars>
          <dgm:chMax val="0"/>
          <dgm:bulletEnabled val="1"/>
        </dgm:presLayoutVars>
      </dgm:prSet>
      <dgm:spPr/>
    </dgm:pt>
    <dgm:pt modelId="{CF7ACC17-C955-458E-ADD3-C5BAAE8F11D3}" type="pres">
      <dgm:prSet presAssocID="{94E1BB36-E762-4509-86D6-E86CE76D2683}" presName="spacer" presStyleCnt="0"/>
      <dgm:spPr/>
    </dgm:pt>
    <dgm:pt modelId="{F8176A4E-5EEE-474C-9E1B-9006B37946C1}" type="pres">
      <dgm:prSet presAssocID="{5F8A402C-30D7-4525-B490-0E7E904C90E5}" presName="parentText" presStyleLbl="node1" presStyleIdx="1" presStyleCnt="5">
        <dgm:presLayoutVars>
          <dgm:chMax val="0"/>
          <dgm:bulletEnabled val="1"/>
        </dgm:presLayoutVars>
      </dgm:prSet>
      <dgm:spPr/>
    </dgm:pt>
    <dgm:pt modelId="{25747BE1-3FE7-4B2E-B0FD-FC3E5ED3B906}" type="pres">
      <dgm:prSet presAssocID="{41006507-A7CE-46C0-94B2-2A55BE6EAB39}" presName="spacer" presStyleCnt="0"/>
      <dgm:spPr/>
    </dgm:pt>
    <dgm:pt modelId="{B1E995AC-7751-4E6C-860C-E1D710556C61}" type="pres">
      <dgm:prSet presAssocID="{3F747D4F-2D35-4B8D-89F0-1F677FD88BA8}" presName="parentText" presStyleLbl="node1" presStyleIdx="2" presStyleCnt="5">
        <dgm:presLayoutVars>
          <dgm:chMax val="0"/>
          <dgm:bulletEnabled val="1"/>
        </dgm:presLayoutVars>
      </dgm:prSet>
      <dgm:spPr/>
    </dgm:pt>
    <dgm:pt modelId="{5CF349B9-A69E-4E93-BE3D-43CF961FDEB0}" type="pres">
      <dgm:prSet presAssocID="{622601D4-8F19-4DB6-ACEC-43ED6A8DC398}" presName="spacer" presStyleCnt="0"/>
      <dgm:spPr/>
    </dgm:pt>
    <dgm:pt modelId="{F53F6FC4-07EC-4104-825B-F06F6F8BAE4F}" type="pres">
      <dgm:prSet presAssocID="{6DF23AAE-5F56-4F90-BA22-DB706D13670F}" presName="parentText" presStyleLbl="node1" presStyleIdx="3" presStyleCnt="5">
        <dgm:presLayoutVars>
          <dgm:chMax val="0"/>
          <dgm:bulletEnabled val="1"/>
        </dgm:presLayoutVars>
      </dgm:prSet>
      <dgm:spPr/>
    </dgm:pt>
    <dgm:pt modelId="{3F0B75B6-FB20-4301-AB9F-6AAD036D6B6D}" type="pres">
      <dgm:prSet presAssocID="{E5C71A82-A217-4F67-813D-138581E5E1A7}" presName="spacer" presStyleCnt="0"/>
      <dgm:spPr/>
    </dgm:pt>
    <dgm:pt modelId="{1F13A460-A2E5-4D4D-8C60-C558B0EBCF9E}" type="pres">
      <dgm:prSet presAssocID="{6E15749F-51EA-4673-AD67-A7870F488FAF}" presName="parentText" presStyleLbl="node1" presStyleIdx="4" presStyleCnt="5">
        <dgm:presLayoutVars>
          <dgm:chMax val="0"/>
          <dgm:bulletEnabled val="1"/>
        </dgm:presLayoutVars>
      </dgm:prSet>
      <dgm:spPr/>
    </dgm:pt>
  </dgm:ptLst>
  <dgm:cxnLst>
    <dgm:cxn modelId="{4A625A0A-3D15-41F7-8E2E-7FF21FE7944A}" srcId="{DEFBE255-CD89-44B8-AAA8-BBACF16959A8}" destId="{5F8A402C-30D7-4525-B490-0E7E904C90E5}" srcOrd="1" destOrd="0" parTransId="{C286BE80-90CD-4B98-8B19-23561D217344}" sibTransId="{41006507-A7CE-46C0-94B2-2A55BE6EAB39}"/>
    <dgm:cxn modelId="{19D2B21B-34ED-46C6-9060-A38833CE12C6}" type="presOf" srcId="{6DF23AAE-5F56-4F90-BA22-DB706D13670F}" destId="{F53F6FC4-07EC-4104-825B-F06F6F8BAE4F}" srcOrd="0" destOrd="0" presId="urn:microsoft.com/office/officeart/2005/8/layout/vList2"/>
    <dgm:cxn modelId="{1A159D2F-A7DF-40B0-B4D9-0200B502A8B7}" type="presOf" srcId="{3F747D4F-2D35-4B8D-89F0-1F677FD88BA8}" destId="{B1E995AC-7751-4E6C-860C-E1D710556C61}" srcOrd="0" destOrd="0" presId="urn:microsoft.com/office/officeart/2005/8/layout/vList2"/>
    <dgm:cxn modelId="{397C553D-671E-43F8-B77C-195E453D54C4}" srcId="{DEFBE255-CD89-44B8-AAA8-BBACF16959A8}" destId="{6DF23AAE-5F56-4F90-BA22-DB706D13670F}" srcOrd="3" destOrd="0" parTransId="{01DE2D6D-1113-4129-A8EC-4BAE0B1EF546}" sibTransId="{E5C71A82-A217-4F67-813D-138581E5E1A7}"/>
    <dgm:cxn modelId="{99DA615F-DD28-4A58-9540-44043D964B1E}" type="presOf" srcId="{DEFBE255-CD89-44B8-AAA8-BBACF16959A8}" destId="{2C2B2F10-04BA-493D-81B6-2A4544BEFECB}" srcOrd="0" destOrd="0" presId="urn:microsoft.com/office/officeart/2005/8/layout/vList2"/>
    <dgm:cxn modelId="{B5E61543-49F4-44C6-B09D-22215E87DD61}" type="presOf" srcId="{6E15749F-51EA-4673-AD67-A7870F488FAF}" destId="{1F13A460-A2E5-4D4D-8C60-C558B0EBCF9E}" srcOrd="0" destOrd="0" presId="urn:microsoft.com/office/officeart/2005/8/layout/vList2"/>
    <dgm:cxn modelId="{DD6A4766-942C-4EAC-8835-D10B9958A98F}" srcId="{DEFBE255-CD89-44B8-AAA8-BBACF16959A8}" destId="{D6174B2C-9EB9-4913-8F18-2AACB88950C9}" srcOrd="0" destOrd="0" parTransId="{409CB13E-03B4-4881-8AA7-1071DEBEE8C3}" sibTransId="{94E1BB36-E762-4509-86D6-E86CE76D2683}"/>
    <dgm:cxn modelId="{DF3ACE4A-86BD-4719-8746-FC2CEDB76562}" type="presOf" srcId="{D6174B2C-9EB9-4913-8F18-2AACB88950C9}" destId="{46399EA7-3024-47D2-88C2-A8EE8836E628}" srcOrd="0" destOrd="0" presId="urn:microsoft.com/office/officeart/2005/8/layout/vList2"/>
    <dgm:cxn modelId="{B20A1A8C-56B4-4B51-9E9F-13E9D4F2AAEA}" srcId="{DEFBE255-CD89-44B8-AAA8-BBACF16959A8}" destId="{3F747D4F-2D35-4B8D-89F0-1F677FD88BA8}" srcOrd="2" destOrd="0" parTransId="{C523CF17-4204-4411-876D-96750919E926}" sibTransId="{622601D4-8F19-4DB6-ACEC-43ED6A8DC398}"/>
    <dgm:cxn modelId="{D9FD35CA-362F-4BC1-922D-758C34B73613}" type="presOf" srcId="{5F8A402C-30D7-4525-B490-0E7E904C90E5}" destId="{F8176A4E-5EEE-474C-9E1B-9006B37946C1}" srcOrd="0" destOrd="0" presId="urn:microsoft.com/office/officeart/2005/8/layout/vList2"/>
    <dgm:cxn modelId="{CE3A19EE-AE2B-4387-B60F-605283858433}" srcId="{DEFBE255-CD89-44B8-AAA8-BBACF16959A8}" destId="{6E15749F-51EA-4673-AD67-A7870F488FAF}" srcOrd="4" destOrd="0" parTransId="{C8564D51-9ED8-4B1F-A07A-20E70ED59E9E}" sibTransId="{DD44E599-F441-4BE8-BF43-19077AEB26E4}"/>
    <dgm:cxn modelId="{1E91C104-6111-4AAF-858D-BA05A8ABAF5B}" type="presParOf" srcId="{2C2B2F10-04BA-493D-81B6-2A4544BEFECB}" destId="{46399EA7-3024-47D2-88C2-A8EE8836E628}" srcOrd="0" destOrd="0" presId="urn:microsoft.com/office/officeart/2005/8/layout/vList2"/>
    <dgm:cxn modelId="{303403DD-3D22-4BA6-9C99-1607948A84A9}" type="presParOf" srcId="{2C2B2F10-04BA-493D-81B6-2A4544BEFECB}" destId="{CF7ACC17-C955-458E-ADD3-C5BAAE8F11D3}" srcOrd="1" destOrd="0" presId="urn:microsoft.com/office/officeart/2005/8/layout/vList2"/>
    <dgm:cxn modelId="{526B184E-73B4-441E-BCA5-125E916AAECB}" type="presParOf" srcId="{2C2B2F10-04BA-493D-81B6-2A4544BEFECB}" destId="{F8176A4E-5EEE-474C-9E1B-9006B37946C1}" srcOrd="2" destOrd="0" presId="urn:microsoft.com/office/officeart/2005/8/layout/vList2"/>
    <dgm:cxn modelId="{AF82AECB-EDCA-44B5-B612-FD3026F5BD19}" type="presParOf" srcId="{2C2B2F10-04BA-493D-81B6-2A4544BEFECB}" destId="{25747BE1-3FE7-4B2E-B0FD-FC3E5ED3B906}" srcOrd="3" destOrd="0" presId="urn:microsoft.com/office/officeart/2005/8/layout/vList2"/>
    <dgm:cxn modelId="{EF69F433-36D2-4BB6-A8CB-75D1D36306A3}" type="presParOf" srcId="{2C2B2F10-04BA-493D-81B6-2A4544BEFECB}" destId="{B1E995AC-7751-4E6C-860C-E1D710556C61}" srcOrd="4" destOrd="0" presId="urn:microsoft.com/office/officeart/2005/8/layout/vList2"/>
    <dgm:cxn modelId="{FB5B7542-6EED-4248-889E-A16DFD1044E3}" type="presParOf" srcId="{2C2B2F10-04BA-493D-81B6-2A4544BEFECB}" destId="{5CF349B9-A69E-4E93-BE3D-43CF961FDEB0}" srcOrd="5" destOrd="0" presId="urn:microsoft.com/office/officeart/2005/8/layout/vList2"/>
    <dgm:cxn modelId="{16DD9CCD-D93D-4E2A-88F5-74EE1958350E}" type="presParOf" srcId="{2C2B2F10-04BA-493D-81B6-2A4544BEFECB}" destId="{F53F6FC4-07EC-4104-825B-F06F6F8BAE4F}" srcOrd="6" destOrd="0" presId="urn:microsoft.com/office/officeart/2005/8/layout/vList2"/>
    <dgm:cxn modelId="{B975BADA-867B-4EB6-88DF-9FB84122D334}" type="presParOf" srcId="{2C2B2F10-04BA-493D-81B6-2A4544BEFECB}" destId="{3F0B75B6-FB20-4301-AB9F-6AAD036D6B6D}" srcOrd="7" destOrd="0" presId="urn:microsoft.com/office/officeart/2005/8/layout/vList2"/>
    <dgm:cxn modelId="{09B65423-45A1-4DAC-8026-5A3F9959076A}" type="presParOf" srcId="{2C2B2F10-04BA-493D-81B6-2A4544BEFECB}" destId="{1F13A460-A2E5-4D4D-8C60-C558B0EBCF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7BF7F5-3CE4-4523-A452-634AC5C3ED2E}"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CFFD8092-A194-4BBD-AA5B-3D362A71B2A6}">
      <dgm:prSet/>
      <dgm:spPr/>
      <dgm:t>
        <a:bodyPr/>
        <a:lstStyle/>
        <a:p>
          <a:pPr>
            <a:lnSpc>
              <a:spcPct val="100000"/>
            </a:lnSpc>
          </a:pPr>
          <a:r>
            <a:rPr lang="en-NZ"/>
            <a:t>Unusual patterns and behaviours are detected and identified in network behaviour or human/user behaviour</a:t>
          </a:r>
          <a:endParaRPr lang="en-US"/>
        </a:p>
      </dgm:t>
    </dgm:pt>
    <dgm:pt modelId="{9036CBE2-F060-403B-A633-75EFCCDDD2E3}" type="parTrans" cxnId="{C8A65C9F-8F17-4486-B070-EB44A538228E}">
      <dgm:prSet/>
      <dgm:spPr/>
      <dgm:t>
        <a:bodyPr/>
        <a:lstStyle/>
        <a:p>
          <a:endParaRPr lang="en-US"/>
        </a:p>
      </dgm:t>
    </dgm:pt>
    <dgm:pt modelId="{BEEA5A07-56B3-4DAF-B784-870B0B0EDB7F}" type="sibTrans" cxnId="{C8A65C9F-8F17-4486-B070-EB44A538228E}">
      <dgm:prSet/>
      <dgm:spPr/>
      <dgm:t>
        <a:bodyPr/>
        <a:lstStyle/>
        <a:p>
          <a:endParaRPr lang="en-US"/>
        </a:p>
      </dgm:t>
    </dgm:pt>
    <dgm:pt modelId="{6359149C-84C2-41DB-9359-93C306D0B835}">
      <dgm:prSet/>
      <dgm:spPr/>
      <dgm:t>
        <a:bodyPr/>
        <a:lstStyle/>
        <a:p>
          <a:pPr>
            <a:lnSpc>
              <a:spcPct val="100000"/>
            </a:lnSpc>
          </a:pPr>
          <a:r>
            <a:rPr lang="en-NZ"/>
            <a:t>Events and information is logged and recorded for security analysation</a:t>
          </a:r>
          <a:endParaRPr lang="en-US"/>
        </a:p>
      </dgm:t>
    </dgm:pt>
    <dgm:pt modelId="{D2D0B3E5-A496-4567-AD18-7B51B48C319D}" type="parTrans" cxnId="{F99F1F45-6855-4C40-A1F1-6901A87EF610}">
      <dgm:prSet/>
      <dgm:spPr/>
      <dgm:t>
        <a:bodyPr/>
        <a:lstStyle/>
        <a:p>
          <a:endParaRPr lang="en-US"/>
        </a:p>
      </dgm:t>
    </dgm:pt>
    <dgm:pt modelId="{6C2481DA-9C52-4828-89C5-6514D331EB6C}" type="sibTrans" cxnId="{F99F1F45-6855-4C40-A1F1-6901A87EF610}">
      <dgm:prSet/>
      <dgm:spPr/>
      <dgm:t>
        <a:bodyPr/>
        <a:lstStyle/>
        <a:p>
          <a:endParaRPr lang="en-US"/>
        </a:p>
      </dgm:t>
    </dgm:pt>
    <dgm:pt modelId="{18F63508-3788-4322-B1A6-8237EBD3C9CD}">
      <dgm:prSet/>
      <dgm:spPr/>
      <dgm:t>
        <a:bodyPr/>
        <a:lstStyle/>
        <a:p>
          <a:pPr>
            <a:lnSpc>
              <a:spcPct val="100000"/>
            </a:lnSpc>
          </a:pPr>
          <a:r>
            <a:rPr lang="en-NZ"/>
            <a:t>SIEM’s are added and used for analysing security logs which may give important data and insights.</a:t>
          </a:r>
          <a:endParaRPr lang="en-US"/>
        </a:p>
      </dgm:t>
    </dgm:pt>
    <dgm:pt modelId="{7FE9284C-D81C-413E-85CC-B0F5323BDDFA}" type="parTrans" cxnId="{49B6F050-35CA-4ED9-ADD8-4DCD396BA401}">
      <dgm:prSet/>
      <dgm:spPr/>
      <dgm:t>
        <a:bodyPr/>
        <a:lstStyle/>
        <a:p>
          <a:endParaRPr lang="en-US"/>
        </a:p>
      </dgm:t>
    </dgm:pt>
    <dgm:pt modelId="{4F27D746-D46C-4A56-8AEB-BA26E774AAE7}" type="sibTrans" cxnId="{49B6F050-35CA-4ED9-ADD8-4DCD396BA401}">
      <dgm:prSet/>
      <dgm:spPr/>
      <dgm:t>
        <a:bodyPr/>
        <a:lstStyle/>
        <a:p>
          <a:endParaRPr lang="en-US"/>
        </a:p>
      </dgm:t>
    </dgm:pt>
    <dgm:pt modelId="{29EEF500-8A39-4705-9CAE-118776541ED9}" type="pres">
      <dgm:prSet presAssocID="{807BF7F5-3CE4-4523-A452-634AC5C3ED2E}" presName="root" presStyleCnt="0">
        <dgm:presLayoutVars>
          <dgm:dir/>
          <dgm:resizeHandles val="exact"/>
        </dgm:presLayoutVars>
      </dgm:prSet>
      <dgm:spPr/>
    </dgm:pt>
    <dgm:pt modelId="{D104A105-59EA-437C-9186-112976D17F7D}" type="pres">
      <dgm:prSet presAssocID="{CFFD8092-A194-4BBD-AA5B-3D362A71B2A6}" presName="compNode" presStyleCnt="0"/>
      <dgm:spPr/>
    </dgm:pt>
    <dgm:pt modelId="{FD9F657E-F52C-4BEF-BA4B-414E7CB53BE2}" type="pres">
      <dgm:prSet presAssocID="{CFFD8092-A194-4BBD-AA5B-3D362A71B2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90B82E14-5A51-4295-9B38-1FA950E5A03C}" type="pres">
      <dgm:prSet presAssocID="{CFFD8092-A194-4BBD-AA5B-3D362A71B2A6}" presName="spaceRect" presStyleCnt="0"/>
      <dgm:spPr/>
    </dgm:pt>
    <dgm:pt modelId="{E3486F47-7DAC-4118-BBF2-2A6DAD53E725}" type="pres">
      <dgm:prSet presAssocID="{CFFD8092-A194-4BBD-AA5B-3D362A71B2A6}" presName="textRect" presStyleLbl="revTx" presStyleIdx="0" presStyleCnt="3">
        <dgm:presLayoutVars>
          <dgm:chMax val="1"/>
          <dgm:chPref val="1"/>
        </dgm:presLayoutVars>
      </dgm:prSet>
      <dgm:spPr/>
    </dgm:pt>
    <dgm:pt modelId="{9443DCFD-F8BB-4F1E-BA97-87900E2CB360}" type="pres">
      <dgm:prSet presAssocID="{BEEA5A07-56B3-4DAF-B784-870B0B0EDB7F}" presName="sibTrans" presStyleCnt="0"/>
      <dgm:spPr/>
    </dgm:pt>
    <dgm:pt modelId="{3101A8B3-3153-4F4D-8737-DDF47D726373}" type="pres">
      <dgm:prSet presAssocID="{6359149C-84C2-41DB-9359-93C306D0B835}" presName="compNode" presStyleCnt="0"/>
      <dgm:spPr/>
    </dgm:pt>
    <dgm:pt modelId="{49CBDE7C-B88A-4286-96CA-1A077EC0E4A3}" type="pres">
      <dgm:prSet presAssocID="{6359149C-84C2-41DB-9359-93C306D0B8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43D6996-F08D-4C1E-9EE4-43118A86B5FA}" type="pres">
      <dgm:prSet presAssocID="{6359149C-84C2-41DB-9359-93C306D0B835}" presName="spaceRect" presStyleCnt="0"/>
      <dgm:spPr/>
    </dgm:pt>
    <dgm:pt modelId="{859FA872-3FCA-40A8-B9F9-92B722803341}" type="pres">
      <dgm:prSet presAssocID="{6359149C-84C2-41DB-9359-93C306D0B835}" presName="textRect" presStyleLbl="revTx" presStyleIdx="1" presStyleCnt="3">
        <dgm:presLayoutVars>
          <dgm:chMax val="1"/>
          <dgm:chPref val="1"/>
        </dgm:presLayoutVars>
      </dgm:prSet>
      <dgm:spPr/>
    </dgm:pt>
    <dgm:pt modelId="{9749EC97-6A4B-4A36-810F-AD0EC1ABAC33}" type="pres">
      <dgm:prSet presAssocID="{6C2481DA-9C52-4828-89C5-6514D331EB6C}" presName="sibTrans" presStyleCnt="0"/>
      <dgm:spPr/>
    </dgm:pt>
    <dgm:pt modelId="{C4E75E68-0EC8-490A-80F5-BEBD180CB5B8}" type="pres">
      <dgm:prSet presAssocID="{18F63508-3788-4322-B1A6-8237EBD3C9CD}" presName="compNode" presStyleCnt="0"/>
      <dgm:spPr/>
    </dgm:pt>
    <dgm:pt modelId="{8BBC10CE-94BB-421E-80F9-DDBEF49358AC}" type="pres">
      <dgm:prSet presAssocID="{18F63508-3788-4322-B1A6-8237EBD3C9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054E3A9-13BE-43B9-A3BD-4D5681B1D12B}" type="pres">
      <dgm:prSet presAssocID="{18F63508-3788-4322-B1A6-8237EBD3C9CD}" presName="spaceRect" presStyleCnt="0"/>
      <dgm:spPr/>
    </dgm:pt>
    <dgm:pt modelId="{82B54222-538C-4976-B9A3-EE705ADBC258}" type="pres">
      <dgm:prSet presAssocID="{18F63508-3788-4322-B1A6-8237EBD3C9CD}" presName="textRect" presStyleLbl="revTx" presStyleIdx="2" presStyleCnt="3">
        <dgm:presLayoutVars>
          <dgm:chMax val="1"/>
          <dgm:chPref val="1"/>
        </dgm:presLayoutVars>
      </dgm:prSet>
      <dgm:spPr/>
    </dgm:pt>
  </dgm:ptLst>
  <dgm:cxnLst>
    <dgm:cxn modelId="{4ADE3830-AB71-4E3A-AB55-668B42807D2D}" type="presOf" srcId="{807BF7F5-3CE4-4523-A452-634AC5C3ED2E}" destId="{29EEF500-8A39-4705-9CAE-118776541ED9}" srcOrd="0" destOrd="0" presId="urn:microsoft.com/office/officeart/2018/2/layout/IconLabelList"/>
    <dgm:cxn modelId="{55CC5A44-4D0A-4A6B-B682-03EC3B2F119C}" type="presOf" srcId="{6359149C-84C2-41DB-9359-93C306D0B835}" destId="{859FA872-3FCA-40A8-B9F9-92B722803341}" srcOrd="0" destOrd="0" presId="urn:microsoft.com/office/officeart/2018/2/layout/IconLabelList"/>
    <dgm:cxn modelId="{F99F1F45-6855-4C40-A1F1-6901A87EF610}" srcId="{807BF7F5-3CE4-4523-A452-634AC5C3ED2E}" destId="{6359149C-84C2-41DB-9359-93C306D0B835}" srcOrd="1" destOrd="0" parTransId="{D2D0B3E5-A496-4567-AD18-7B51B48C319D}" sibTransId="{6C2481DA-9C52-4828-89C5-6514D331EB6C}"/>
    <dgm:cxn modelId="{49B6F050-35CA-4ED9-ADD8-4DCD396BA401}" srcId="{807BF7F5-3CE4-4523-A452-634AC5C3ED2E}" destId="{18F63508-3788-4322-B1A6-8237EBD3C9CD}" srcOrd="2" destOrd="0" parTransId="{7FE9284C-D81C-413E-85CC-B0F5323BDDFA}" sibTransId="{4F27D746-D46C-4A56-8AEB-BA26E774AAE7}"/>
    <dgm:cxn modelId="{29581353-F1F4-4C6F-8533-08C80865203C}" type="presOf" srcId="{CFFD8092-A194-4BBD-AA5B-3D362A71B2A6}" destId="{E3486F47-7DAC-4118-BBF2-2A6DAD53E725}" srcOrd="0" destOrd="0" presId="urn:microsoft.com/office/officeart/2018/2/layout/IconLabelList"/>
    <dgm:cxn modelId="{C8A65C9F-8F17-4486-B070-EB44A538228E}" srcId="{807BF7F5-3CE4-4523-A452-634AC5C3ED2E}" destId="{CFFD8092-A194-4BBD-AA5B-3D362A71B2A6}" srcOrd="0" destOrd="0" parTransId="{9036CBE2-F060-403B-A633-75EFCCDDD2E3}" sibTransId="{BEEA5A07-56B3-4DAF-B784-870B0B0EDB7F}"/>
    <dgm:cxn modelId="{F7AE78B6-037B-4A1B-B5EC-E49BBA68DD70}" type="presOf" srcId="{18F63508-3788-4322-B1A6-8237EBD3C9CD}" destId="{82B54222-538C-4976-B9A3-EE705ADBC258}" srcOrd="0" destOrd="0" presId="urn:microsoft.com/office/officeart/2018/2/layout/IconLabelList"/>
    <dgm:cxn modelId="{2F124D5F-7AFD-427B-9ECF-634BF8221A5F}" type="presParOf" srcId="{29EEF500-8A39-4705-9CAE-118776541ED9}" destId="{D104A105-59EA-437C-9186-112976D17F7D}" srcOrd="0" destOrd="0" presId="urn:microsoft.com/office/officeart/2018/2/layout/IconLabelList"/>
    <dgm:cxn modelId="{1F695089-5C74-4D50-B172-681E2402D58F}" type="presParOf" srcId="{D104A105-59EA-437C-9186-112976D17F7D}" destId="{FD9F657E-F52C-4BEF-BA4B-414E7CB53BE2}" srcOrd="0" destOrd="0" presId="urn:microsoft.com/office/officeart/2018/2/layout/IconLabelList"/>
    <dgm:cxn modelId="{D4425B15-43E9-4D62-B16A-947AF03A88C9}" type="presParOf" srcId="{D104A105-59EA-437C-9186-112976D17F7D}" destId="{90B82E14-5A51-4295-9B38-1FA950E5A03C}" srcOrd="1" destOrd="0" presId="urn:microsoft.com/office/officeart/2018/2/layout/IconLabelList"/>
    <dgm:cxn modelId="{D9335895-2F23-4D66-A647-290CA9BC4DA0}" type="presParOf" srcId="{D104A105-59EA-437C-9186-112976D17F7D}" destId="{E3486F47-7DAC-4118-BBF2-2A6DAD53E725}" srcOrd="2" destOrd="0" presId="urn:microsoft.com/office/officeart/2018/2/layout/IconLabelList"/>
    <dgm:cxn modelId="{993266BD-ABAF-4DEB-A9E1-BAF379956298}" type="presParOf" srcId="{29EEF500-8A39-4705-9CAE-118776541ED9}" destId="{9443DCFD-F8BB-4F1E-BA97-87900E2CB360}" srcOrd="1" destOrd="0" presId="urn:microsoft.com/office/officeart/2018/2/layout/IconLabelList"/>
    <dgm:cxn modelId="{19D1C70E-77B1-42C7-B69E-31F58ED55255}" type="presParOf" srcId="{29EEF500-8A39-4705-9CAE-118776541ED9}" destId="{3101A8B3-3153-4F4D-8737-DDF47D726373}" srcOrd="2" destOrd="0" presId="urn:microsoft.com/office/officeart/2018/2/layout/IconLabelList"/>
    <dgm:cxn modelId="{1F963BD0-F75A-4485-8B16-E3C123D3E6E9}" type="presParOf" srcId="{3101A8B3-3153-4F4D-8737-DDF47D726373}" destId="{49CBDE7C-B88A-4286-96CA-1A077EC0E4A3}" srcOrd="0" destOrd="0" presId="urn:microsoft.com/office/officeart/2018/2/layout/IconLabelList"/>
    <dgm:cxn modelId="{83740474-2C63-42C4-AC6C-6CE8414001F1}" type="presParOf" srcId="{3101A8B3-3153-4F4D-8737-DDF47D726373}" destId="{743D6996-F08D-4C1E-9EE4-43118A86B5FA}" srcOrd="1" destOrd="0" presId="urn:microsoft.com/office/officeart/2018/2/layout/IconLabelList"/>
    <dgm:cxn modelId="{0E11A24D-A3C2-4FC5-BEFA-96F948C4FBC3}" type="presParOf" srcId="{3101A8B3-3153-4F4D-8737-DDF47D726373}" destId="{859FA872-3FCA-40A8-B9F9-92B722803341}" srcOrd="2" destOrd="0" presId="urn:microsoft.com/office/officeart/2018/2/layout/IconLabelList"/>
    <dgm:cxn modelId="{8156D6A5-8EE2-427C-B39C-20652AD32206}" type="presParOf" srcId="{29EEF500-8A39-4705-9CAE-118776541ED9}" destId="{9749EC97-6A4B-4A36-810F-AD0EC1ABAC33}" srcOrd="3" destOrd="0" presId="urn:microsoft.com/office/officeart/2018/2/layout/IconLabelList"/>
    <dgm:cxn modelId="{09BA723F-D120-4DB9-A231-9C12375A3CCB}" type="presParOf" srcId="{29EEF500-8A39-4705-9CAE-118776541ED9}" destId="{C4E75E68-0EC8-490A-80F5-BEBD180CB5B8}" srcOrd="4" destOrd="0" presId="urn:microsoft.com/office/officeart/2018/2/layout/IconLabelList"/>
    <dgm:cxn modelId="{B554F59F-9BB5-49A9-B0CF-92AB7ED63FB2}" type="presParOf" srcId="{C4E75E68-0EC8-490A-80F5-BEBD180CB5B8}" destId="{8BBC10CE-94BB-421E-80F9-DDBEF49358AC}" srcOrd="0" destOrd="0" presId="urn:microsoft.com/office/officeart/2018/2/layout/IconLabelList"/>
    <dgm:cxn modelId="{8EB6169F-EBE5-473F-9CEA-9251A5F2DEAB}" type="presParOf" srcId="{C4E75E68-0EC8-490A-80F5-BEBD180CB5B8}" destId="{F054E3A9-13BE-43B9-A3BD-4D5681B1D12B}" srcOrd="1" destOrd="0" presId="urn:microsoft.com/office/officeart/2018/2/layout/IconLabelList"/>
    <dgm:cxn modelId="{339A82EC-058B-4599-A56A-3AA66570E7C1}" type="presParOf" srcId="{C4E75E68-0EC8-490A-80F5-BEBD180CB5B8}" destId="{82B54222-538C-4976-B9A3-EE705ADBC25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A6B3FE-BCF4-410E-8751-FFEEB351805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78B4C4A-C32B-4437-B96B-D94062020D83}">
      <dgm:prSet/>
      <dgm:spPr/>
      <dgm:t>
        <a:bodyPr/>
        <a:lstStyle/>
        <a:p>
          <a:pPr>
            <a:lnSpc>
              <a:spcPct val="100000"/>
            </a:lnSpc>
          </a:pPr>
          <a:r>
            <a:rPr lang="en-NZ"/>
            <a:t>Real time monitoring is in place for pulling information from their systems and networks</a:t>
          </a:r>
          <a:endParaRPr lang="en-US"/>
        </a:p>
      </dgm:t>
    </dgm:pt>
    <dgm:pt modelId="{AC65BBB4-552B-4B30-B0CA-8B882A43B727}" type="parTrans" cxnId="{AA9BF593-ABBF-4E0A-BC9D-D75B791EDB1A}">
      <dgm:prSet/>
      <dgm:spPr/>
      <dgm:t>
        <a:bodyPr/>
        <a:lstStyle/>
        <a:p>
          <a:endParaRPr lang="en-US"/>
        </a:p>
      </dgm:t>
    </dgm:pt>
    <dgm:pt modelId="{FEDEE472-9293-43C6-9A8B-1575858E10E8}" type="sibTrans" cxnId="{AA9BF593-ABBF-4E0A-BC9D-D75B791EDB1A}">
      <dgm:prSet/>
      <dgm:spPr/>
      <dgm:t>
        <a:bodyPr/>
        <a:lstStyle/>
        <a:p>
          <a:endParaRPr lang="en-US"/>
        </a:p>
      </dgm:t>
    </dgm:pt>
    <dgm:pt modelId="{36788C9F-5054-454B-8EF0-D9EFDEA1D632}">
      <dgm:prSet/>
      <dgm:spPr/>
      <dgm:t>
        <a:bodyPr/>
        <a:lstStyle/>
        <a:p>
          <a:pPr>
            <a:lnSpc>
              <a:spcPct val="100000"/>
            </a:lnSpc>
          </a:pPr>
          <a:r>
            <a:rPr lang="en-NZ"/>
            <a:t>Scans are in place for identifying vulnerabilities in their systems and applications</a:t>
          </a:r>
          <a:endParaRPr lang="en-US"/>
        </a:p>
      </dgm:t>
    </dgm:pt>
    <dgm:pt modelId="{87581478-2AED-4AB4-9EE9-02E739BDCFAE}" type="parTrans" cxnId="{08559F28-3CB6-4EFD-A38C-09AF7A979A4E}">
      <dgm:prSet/>
      <dgm:spPr/>
      <dgm:t>
        <a:bodyPr/>
        <a:lstStyle/>
        <a:p>
          <a:endParaRPr lang="en-US"/>
        </a:p>
      </dgm:t>
    </dgm:pt>
    <dgm:pt modelId="{D880936A-F9C9-4C80-8E45-9C2F8AD9D452}" type="sibTrans" cxnId="{08559F28-3CB6-4EFD-A38C-09AF7A979A4E}">
      <dgm:prSet/>
      <dgm:spPr/>
      <dgm:t>
        <a:bodyPr/>
        <a:lstStyle/>
        <a:p>
          <a:endParaRPr lang="en-US"/>
        </a:p>
      </dgm:t>
    </dgm:pt>
    <dgm:pt modelId="{29D998D1-5711-4D61-90BD-7BA8EE349A07}">
      <dgm:prSet/>
      <dgm:spPr/>
      <dgm:t>
        <a:bodyPr/>
        <a:lstStyle/>
        <a:p>
          <a:pPr>
            <a:lnSpc>
              <a:spcPct val="100000"/>
            </a:lnSpc>
          </a:pPr>
          <a:r>
            <a:rPr lang="en-NZ"/>
            <a:t>Threat intelligence is integrated into the company somehow for up to date and real time information on emerging threats in the cybersecurity sphere.</a:t>
          </a:r>
          <a:endParaRPr lang="en-US"/>
        </a:p>
      </dgm:t>
    </dgm:pt>
    <dgm:pt modelId="{82677C93-F3AE-4765-91E0-CD0C0BF2A5E0}" type="parTrans" cxnId="{C3DF0231-B164-4877-A70F-95F2FD2C703E}">
      <dgm:prSet/>
      <dgm:spPr/>
      <dgm:t>
        <a:bodyPr/>
        <a:lstStyle/>
        <a:p>
          <a:endParaRPr lang="en-US"/>
        </a:p>
      </dgm:t>
    </dgm:pt>
    <dgm:pt modelId="{EE916E99-921B-4C4E-9EF7-D2B9E22E87AD}" type="sibTrans" cxnId="{C3DF0231-B164-4877-A70F-95F2FD2C703E}">
      <dgm:prSet/>
      <dgm:spPr/>
      <dgm:t>
        <a:bodyPr/>
        <a:lstStyle/>
        <a:p>
          <a:endParaRPr lang="en-US"/>
        </a:p>
      </dgm:t>
    </dgm:pt>
    <dgm:pt modelId="{F4889D4C-F089-4525-9CCA-DF6FF0234E41}" type="pres">
      <dgm:prSet presAssocID="{18A6B3FE-BCF4-410E-8751-FFEEB3518057}" presName="root" presStyleCnt="0">
        <dgm:presLayoutVars>
          <dgm:dir/>
          <dgm:resizeHandles val="exact"/>
        </dgm:presLayoutVars>
      </dgm:prSet>
      <dgm:spPr/>
    </dgm:pt>
    <dgm:pt modelId="{0F8B900F-E2F2-4875-A85B-4E5A425B6072}" type="pres">
      <dgm:prSet presAssocID="{078B4C4A-C32B-4437-B96B-D94062020D83}" presName="compNode" presStyleCnt="0"/>
      <dgm:spPr/>
    </dgm:pt>
    <dgm:pt modelId="{C5CED766-0F21-4D49-AD0C-3E93F388BF99}" type="pres">
      <dgm:prSet presAssocID="{078B4C4A-C32B-4437-B96B-D94062020D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7DC2D01F-B77D-4BA0-9EAD-0904E63BED3F}" type="pres">
      <dgm:prSet presAssocID="{078B4C4A-C32B-4437-B96B-D94062020D83}" presName="spaceRect" presStyleCnt="0"/>
      <dgm:spPr/>
    </dgm:pt>
    <dgm:pt modelId="{D7759B75-6116-435F-9F0D-22A3AE534EC7}" type="pres">
      <dgm:prSet presAssocID="{078B4C4A-C32B-4437-B96B-D94062020D83}" presName="textRect" presStyleLbl="revTx" presStyleIdx="0" presStyleCnt="3">
        <dgm:presLayoutVars>
          <dgm:chMax val="1"/>
          <dgm:chPref val="1"/>
        </dgm:presLayoutVars>
      </dgm:prSet>
      <dgm:spPr/>
    </dgm:pt>
    <dgm:pt modelId="{E87BD778-FF97-49D9-A50B-CE5AEE70D231}" type="pres">
      <dgm:prSet presAssocID="{FEDEE472-9293-43C6-9A8B-1575858E10E8}" presName="sibTrans" presStyleCnt="0"/>
      <dgm:spPr/>
    </dgm:pt>
    <dgm:pt modelId="{3AA50B83-498A-4425-85E2-F32E88F80A37}" type="pres">
      <dgm:prSet presAssocID="{36788C9F-5054-454B-8EF0-D9EFDEA1D632}" presName="compNode" presStyleCnt="0"/>
      <dgm:spPr/>
    </dgm:pt>
    <dgm:pt modelId="{A0391B6C-BA67-44BE-9E39-B750A8323263}" type="pres">
      <dgm:prSet presAssocID="{36788C9F-5054-454B-8EF0-D9EFDEA1D6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80E1B977-0E09-48F1-A61A-F1DE8460C253}" type="pres">
      <dgm:prSet presAssocID="{36788C9F-5054-454B-8EF0-D9EFDEA1D632}" presName="spaceRect" presStyleCnt="0"/>
      <dgm:spPr/>
    </dgm:pt>
    <dgm:pt modelId="{7379AEAA-9FBB-4E63-B4BB-096D5C7336C5}" type="pres">
      <dgm:prSet presAssocID="{36788C9F-5054-454B-8EF0-D9EFDEA1D632}" presName="textRect" presStyleLbl="revTx" presStyleIdx="1" presStyleCnt="3">
        <dgm:presLayoutVars>
          <dgm:chMax val="1"/>
          <dgm:chPref val="1"/>
        </dgm:presLayoutVars>
      </dgm:prSet>
      <dgm:spPr/>
    </dgm:pt>
    <dgm:pt modelId="{25124842-488D-4D11-8556-4F729F269EC1}" type="pres">
      <dgm:prSet presAssocID="{D880936A-F9C9-4C80-8E45-9C2F8AD9D452}" presName="sibTrans" presStyleCnt="0"/>
      <dgm:spPr/>
    </dgm:pt>
    <dgm:pt modelId="{3CB74FB9-1C36-4180-ABAE-B2CDD7598BBD}" type="pres">
      <dgm:prSet presAssocID="{29D998D1-5711-4D61-90BD-7BA8EE349A07}" presName="compNode" presStyleCnt="0"/>
      <dgm:spPr/>
    </dgm:pt>
    <dgm:pt modelId="{2B59CB41-5CD4-4D9C-BB6F-03019EEECD13}" type="pres">
      <dgm:prSet presAssocID="{29D998D1-5711-4D61-90BD-7BA8EE349A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560308F5-CDF8-4027-ABD3-1DA331E9601B}" type="pres">
      <dgm:prSet presAssocID="{29D998D1-5711-4D61-90BD-7BA8EE349A07}" presName="spaceRect" presStyleCnt="0"/>
      <dgm:spPr/>
    </dgm:pt>
    <dgm:pt modelId="{DBBFE0F2-091C-46F0-89C3-6C42F6238BD5}" type="pres">
      <dgm:prSet presAssocID="{29D998D1-5711-4D61-90BD-7BA8EE349A07}" presName="textRect" presStyleLbl="revTx" presStyleIdx="2" presStyleCnt="3">
        <dgm:presLayoutVars>
          <dgm:chMax val="1"/>
          <dgm:chPref val="1"/>
        </dgm:presLayoutVars>
      </dgm:prSet>
      <dgm:spPr/>
    </dgm:pt>
  </dgm:ptLst>
  <dgm:cxnLst>
    <dgm:cxn modelId="{521F7B1F-D1F3-4226-8BCE-DDF7641FCC38}" type="presOf" srcId="{29D998D1-5711-4D61-90BD-7BA8EE349A07}" destId="{DBBFE0F2-091C-46F0-89C3-6C42F6238BD5}" srcOrd="0" destOrd="0" presId="urn:microsoft.com/office/officeart/2018/2/layout/IconLabelList"/>
    <dgm:cxn modelId="{08559F28-3CB6-4EFD-A38C-09AF7A979A4E}" srcId="{18A6B3FE-BCF4-410E-8751-FFEEB3518057}" destId="{36788C9F-5054-454B-8EF0-D9EFDEA1D632}" srcOrd="1" destOrd="0" parTransId="{87581478-2AED-4AB4-9EE9-02E739BDCFAE}" sibTransId="{D880936A-F9C9-4C80-8E45-9C2F8AD9D452}"/>
    <dgm:cxn modelId="{C3DF0231-B164-4877-A70F-95F2FD2C703E}" srcId="{18A6B3FE-BCF4-410E-8751-FFEEB3518057}" destId="{29D998D1-5711-4D61-90BD-7BA8EE349A07}" srcOrd="2" destOrd="0" parTransId="{82677C93-F3AE-4765-91E0-CD0C0BF2A5E0}" sibTransId="{EE916E99-921B-4C4E-9EF7-D2B9E22E87AD}"/>
    <dgm:cxn modelId="{099A1057-5447-4E28-8680-6F25F5F0379C}" type="presOf" srcId="{18A6B3FE-BCF4-410E-8751-FFEEB3518057}" destId="{F4889D4C-F089-4525-9CCA-DF6FF0234E41}" srcOrd="0" destOrd="0" presId="urn:microsoft.com/office/officeart/2018/2/layout/IconLabelList"/>
    <dgm:cxn modelId="{AA9BF593-ABBF-4E0A-BC9D-D75B791EDB1A}" srcId="{18A6B3FE-BCF4-410E-8751-FFEEB3518057}" destId="{078B4C4A-C32B-4437-B96B-D94062020D83}" srcOrd="0" destOrd="0" parTransId="{AC65BBB4-552B-4B30-B0CA-8B882A43B727}" sibTransId="{FEDEE472-9293-43C6-9A8B-1575858E10E8}"/>
    <dgm:cxn modelId="{ED75739A-A158-4285-88B5-E0AC048EA66B}" type="presOf" srcId="{36788C9F-5054-454B-8EF0-D9EFDEA1D632}" destId="{7379AEAA-9FBB-4E63-B4BB-096D5C7336C5}" srcOrd="0" destOrd="0" presId="urn:microsoft.com/office/officeart/2018/2/layout/IconLabelList"/>
    <dgm:cxn modelId="{CCC98BFB-31C5-4200-95CD-023730332B93}" type="presOf" srcId="{078B4C4A-C32B-4437-B96B-D94062020D83}" destId="{D7759B75-6116-435F-9F0D-22A3AE534EC7}" srcOrd="0" destOrd="0" presId="urn:microsoft.com/office/officeart/2018/2/layout/IconLabelList"/>
    <dgm:cxn modelId="{259E2073-7D3D-4F88-AB7C-967E19EDF3AD}" type="presParOf" srcId="{F4889D4C-F089-4525-9CCA-DF6FF0234E41}" destId="{0F8B900F-E2F2-4875-A85B-4E5A425B6072}" srcOrd="0" destOrd="0" presId="urn:microsoft.com/office/officeart/2018/2/layout/IconLabelList"/>
    <dgm:cxn modelId="{D34269C3-E44C-4785-A4D0-EF52E17674AF}" type="presParOf" srcId="{0F8B900F-E2F2-4875-A85B-4E5A425B6072}" destId="{C5CED766-0F21-4D49-AD0C-3E93F388BF99}" srcOrd="0" destOrd="0" presId="urn:microsoft.com/office/officeart/2018/2/layout/IconLabelList"/>
    <dgm:cxn modelId="{AF06DA7A-F1E7-4F57-823E-B115A793588D}" type="presParOf" srcId="{0F8B900F-E2F2-4875-A85B-4E5A425B6072}" destId="{7DC2D01F-B77D-4BA0-9EAD-0904E63BED3F}" srcOrd="1" destOrd="0" presId="urn:microsoft.com/office/officeart/2018/2/layout/IconLabelList"/>
    <dgm:cxn modelId="{41A4D49A-8723-4881-B984-E155086F5A53}" type="presParOf" srcId="{0F8B900F-E2F2-4875-A85B-4E5A425B6072}" destId="{D7759B75-6116-435F-9F0D-22A3AE534EC7}" srcOrd="2" destOrd="0" presId="urn:microsoft.com/office/officeart/2018/2/layout/IconLabelList"/>
    <dgm:cxn modelId="{9692D9CE-6574-4B56-849E-FD8BBD936498}" type="presParOf" srcId="{F4889D4C-F089-4525-9CCA-DF6FF0234E41}" destId="{E87BD778-FF97-49D9-A50B-CE5AEE70D231}" srcOrd="1" destOrd="0" presId="urn:microsoft.com/office/officeart/2018/2/layout/IconLabelList"/>
    <dgm:cxn modelId="{BCC22360-9E29-4BFE-A526-9CC85EB22958}" type="presParOf" srcId="{F4889D4C-F089-4525-9CCA-DF6FF0234E41}" destId="{3AA50B83-498A-4425-85E2-F32E88F80A37}" srcOrd="2" destOrd="0" presId="urn:microsoft.com/office/officeart/2018/2/layout/IconLabelList"/>
    <dgm:cxn modelId="{5BB8F637-4ED6-41CE-8D50-CA3830455BC8}" type="presParOf" srcId="{3AA50B83-498A-4425-85E2-F32E88F80A37}" destId="{A0391B6C-BA67-44BE-9E39-B750A8323263}" srcOrd="0" destOrd="0" presId="urn:microsoft.com/office/officeart/2018/2/layout/IconLabelList"/>
    <dgm:cxn modelId="{C866CC73-5D4F-4C1C-91AF-0A96DF0FAC9E}" type="presParOf" srcId="{3AA50B83-498A-4425-85E2-F32E88F80A37}" destId="{80E1B977-0E09-48F1-A61A-F1DE8460C253}" srcOrd="1" destOrd="0" presId="urn:microsoft.com/office/officeart/2018/2/layout/IconLabelList"/>
    <dgm:cxn modelId="{1CA534B0-7C23-48A6-91F6-06166CBE49F4}" type="presParOf" srcId="{3AA50B83-498A-4425-85E2-F32E88F80A37}" destId="{7379AEAA-9FBB-4E63-B4BB-096D5C7336C5}" srcOrd="2" destOrd="0" presId="urn:microsoft.com/office/officeart/2018/2/layout/IconLabelList"/>
    <dgm:cxn modelId="{8D01F62E-B730-42BC-BD2F-F0DE8A1D915F}" type="presParOf" srcId="{F4889D4C-F089-4525-9CCA-DF6FF0234E41}" destId="{25124842-488D-4D11-8556-4F729F269EC1}" srcOrd="3" destOrd="0" presId="urn:microsoft.com/office/officeart/2018/2/layout/IconLabelList"/>
    <dgm:cxn modelId="{D7539D92-6018-4139-8FCA-AB9EC7FA50B3}" type="presParOf" srcId="{F4889D4C-F089-4525-9CCA-DF6FF0234E41}" destId="{3CB74FB9-1C36-4180-ABAE-B2CDD7598BBD}" srcOrd="4" destOrd="0" presId="urn:microsoft.com/office/officeart/2018/2/layout/IconLabelList"/>
    <dgm:cxn modelId="{682ADB77-AE4B-45BC-9B01-9FFA672B3580}" type="presParOf" srcId="{3CB74FB9-1C36-4180-ABAE-B2CDD7598BBD}" destId="{2B59CB41-5CD4-4D9C-BB6F-03019EEECD13}" srcOrd="0" destOrd="0" presId="urn:microsoft.com/office/officeart/2018/2/layout/IconLabelList"/>
    <dgm:cxn modelId="{0FBCAE57-DD6E-4E96-BC74-755AD75A8857}" type="presParOf" srcId="{3CB74FB9-1C36-4180-ABAE-B2CDD7598BBD}" destId="{560308F5-CDF8-4027-ABD3-1DA331E9601B}" srcOrd="1" destOrd="0" presId="urn:microsoft.com/office/officeart/2018/2/layout/IconLabelList"/>
    <dgm:cxn modelId="{5EFE09CD-D276-486C-A2B2-F30290B66B98}" type="presParOf" srcId="{3CB74FB9-1C36-4180-ABAE-B2CDD7598BBD}" destId="{DBBFE0F2-091C-46F0-89C3-6C42F6238BD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483093F-2E7B-45DE-A9B8-D71065219CB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876F2FC-93A7-45B6-8D76-EBBEBBDA9618}">
      <dgm:prSet/>
      <dgm:spPr/>
      <dgm:t>
        <a:bodyPr/>
        <a:lstStyle/>
        <a:p>
          <a:pPr>
            <a:lnSpc>
              <a:spcPct val="100000"/>
            </a:lnSpc>
          </a:pPr>
          <a:r>
            <a:rPr lang="en-NZ"/>
            <a:t>Incident response plan outlines best practise procedures for responding to incidents, outlines people's roles and communication expectations.</a:t>
          </a:r>
          <a:endParaRPr lang="en-US"/>
        </a:p>
      </dgm:t>
    </dgm:pt>
    <dgm:pt modelId="{7B7051D1-30EB-4AF1-B752-F6DD8A3D7B7C}" type="parTrans" cxnId="{E42758E2-C997-44BD-919B-13F0CDC247E3}">
      <dgm:prSet/>
      <dgm:spPr/>
      <dgm:t>
        <a:bodyPr/>
        <a:lstStyle/>
        <a:p>
          <a:endParaRPr lang="en-US"/>
        </a:p>
      </dgm:t>
    </dgm:pt>
    <dgm:pt modelId="{720D1F85-4296-4C76-BC13-FF8FFAB61F1B}" type="sibTrans" cxnId="{E42758E2-C997-44BD-919B-13F0CDC247E3}">
      <dgm:prSet/>
      <dgm:spPr/>
      <dgm:t>
        <a:bodyPr/>
        <a:lstStyle/>
        <a:p>
          <a:endParaRPr lang="en-US"/>
        </a:p>
      </dgm:t>
    </dgm:pt>
    <dgm:pt modelId="{789FB8BA-F738-48C1-9B86-E6044D792213}">
      <dgm:prSet/>
      <dgm:spPr/>
      <dgm:t>
        <a:bodyPr/>
        <a:lstStyle/>
        <a:p>
          <a:pPr>
            <a:lnSpc>
              <a:spcPct val="100000"/>
            </a:lnSpc>
          </a:pPr>
          <a:r>
            <a:rPr lang="en-NZ"/>
            <a:t>Incidents have criteria for ranking their severity and how to respond to them.</a:t>
          </a:r>
          <a:endParaRPr lang="en-US"/>
        </a:p>
      </dgm:t>
    </dgm:pt>
    <dgm:pt modelId="{7D952EA7-3894-4742-BFD5-B4B09A1BE63E}" type="parTrans" cxnId="{9B7D648C-87E8-460A-B8C2-5314117C3E53}">
      <dgm:prSet/>
      <dgm:spPr/>
      <dgm:t>
        <a:bodyPr/>
        <a:lstStyle/>
        <a:p>
          <a:endParaRPr lang="en-US"/>
        </a:p>
      </dgm:t>
    </dgm:pt>
    <dgm:pt modelId="{21E9D1FB-0B42-4045-8973-21916E780C8E}" type="sibTrans" cxnId="{9B7D648C-87E8-460A-B8C2-5314117C3E53}">
      <dgm:prSet/>
      <dgm:spPr/>
      <dgm:t>
        <a:bodyPr/>
        <a:lstStyle/>
        <a:p>
          <a:endParaRPr lang="en-US"/>
        </a:p>
      </dgm:t>
    </dgm:pt>
    <dgm:pt modelId="{C1D30B1D-3E36-446E-B385-1C004D2648FD}">
      <dgm:prSet/>
      <dgm:spPr/>
      <dgm:t>
        <a:bodyPr/>
        <a:lstStyle/>
        <a:p>
          <a:pPr>
            <a:lnSpc>
              <a:spcPct val="100000"/>
            </a:lnSpc>
          </a:pPr>
          <a:r>
            <a:rPr lang="en-NZ"/>
            <a:t>Communication means are defined for what is to happen when big incidents occur</a:t>
          </a:r>
          <a:endParaRPr lang="en-US"/>
        </a:p>
      </dgm:t>
    </dgm:pt>
    <dgm:pt modelId="{DDBD2790-DA23-4B19-8A5F-36971878CD3C}" type="parTrans" cxnId="{A36E90E9-26EC-46A7-AB9A-BE7A95BC7E4D}">
      <dgm:prSet/>
      <dgm:spPr/>
      <dgm:t>
        <a:bodyPr/>
        <a:lstStyle/>
        <a:p>
          <a:endParaRPr lang="en-US"/>
        </a:p>
      </dgm:t>
    </dgm:pt>
    <dgm:pt modelId="{87829C48-EE47-438E-B9FF-0ECDCDDAEF27}" type="sibTrans" cxnId="{A36E90E9-26EC-46A7-AB9A-BE7A95BC7E4D}">
      <dgm:prSet/>
      <dgm:spPr/>
      <dgm:t>
        <a:bodyPr/>
        <a:lstStyle/>
        <a:p>
          <a:endParaRPr lang="en-US"/>
        </a:p>
      </dgm:t>
    </dgm:pt>
    <dgm:pt modelId="{6D57F608-9282-4014-94FA-5FD52CFD7121}" type="pres">
      <dgm:prSet presAssocID="{4483093F-2E7B-45DE-A9B8-D71065219CBC}" presName="root" presStyleCnt="0">
        <dgm:presLayoutVars>
          <dgm:dir/>
          <dgm:resizeHandles val="exact"/>
        </dgm:presLayoutVars>
      </dgm:prSet>
      <dgm:spPr/>
    </dgm:pt>
    <dgm:pt modelId="{2E1EFE71-D15A-4B08-B1B2-A897DB03D2F8}" type="pres">
      <dgm:prSet presAssocID="{4876F2FC-93A7-45B6-8D76-EBBEBBDA9618}" presName="compNode" presStyleCnt="0"/>
      <dgm:spPr/>
    </dgm:pt>
    <dgm:pt modelId="{E33BDB9D-1359-4C9E-AA36-7693A7F3E7E7}" type="pres">
      <dgm:prSet presAssocID="{4876F2FC-93A7-45B6-8D76-EBBEBBDA9618}" presName="bgRect" presStyleLbl="bgShp" presStyleIdx="0" presStyleCnt="3"/>
      <dgm:spPr/>
    </dgm:pt>
    <dgm:pt modelId="{1B22CF23-7485-489D-9159-018291D3EDC3}" type="pres">
      <dgm:prSet presAssocID="{4876F2FC-93A7-45B6-8D76-EBBEBBDA96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CEBF84DE-1C59-49C3-958F-A613756137D6}" type="pres">
      <dgm:prSet presAssocID="{4876F2FC-93A7-45B6-8D76-EBBEBBDA9618}" presName="spaceRect" presStyleCnt="0"/>
      <dgm:spPr/>
    </dgm:pt>
    <dgm:pt modelId="{817FC103-EF60-420C-9777-2128D48A3303}" type="pres">
      <dgm:prSet presAssocID="{4876F2FC-93A7-45B6-8D76-EBBEBBDA9618}" presName="parTx" presStyleLbl="revTx" presStyleIdx="0" presStyleCnt="3">
        <dgm:presLayoutVars>
          <dgm:chMax val="0"/>
          <dgm:chPref val="0"/>
        </dgm:presLayoutVars>
      </dgm:prSet>
      <dgm:spPr/>
    </dgm:pt>
    <dgm:pt modelId="{E100100D-6532-4CA6-8638-0E9174D07F0B}" type="pres">
      <dgm:prSet presAssocID="{720D1F85-4296-4C76-BC13-FF8FFAB61F1B}" presName="sibTrans" presStyleCnt="0"/>
      <dgm:spPr/>
    </dgm:pt>
    <dgm:pt modelId="{59122631-1406-4329-96CE-A6D24FFD613A}" type="pres">
      <dgm:prSet presAssocID="{789FB8BA-F738-48C1-9B86-E6044D792213}" presName="compNode" presStyleCnt="0"/>
      <dgm:spPr/>
    </dgm:pt>
    <dgm:pt modelId="{AA94862D-4BF7-4A80-900B-856AB4752801}" type="pres">
      <dgm:prSet presAssocID="{789FB8BA-F738-48C1-9B86-E6044D792213}" presName="bgRect" presStyleLbl="bgShp" presStyleIdx="1" presStyleCnt="3"/>
      <dgm:spPr/>
    </dgm:pt>
    <dgm:pt modelId="{3640FCDE-E93E-456E-8B9B-DAD1EF8F7E7B}" type="pres">
      <dgm:prSet presAssocID="{789FB8BA-F738-48C1-9B86-E6044D7922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fighter"/>
        </a:ext>
      </dgm:extLst>
    </dgm:pt>
    <dgm:pt modelId="{5B0BB1A0-2AC6-4FF4-B92A-1CF3F4874C5F}" type="pres">
      <dgm:prSet presAssocID="{789FB8BA-F738-48C1-9B86-E6044D792213}" presName="spaceRect" presStyleCnt="0"/>
      <dgm:spPr/>
    </dgm:pt>
    <dgm:pt modelId="{AC4E37D0-755B-420D-8A2B-29DD0EC4430B}" type="pres">
      <dgm:prSet presAssocID="{789FB8BA-F738-48C1-9B86-E6044D792213}" presName="parTx" presStyleLbl="revTx" presStyleIdx="1" presStyleCnt="3">
        <dgm:presLayoutVars>
          <dgm:chMax val="0"/>
          <dgm:chPref val="0"/>
        </dgm:presLayoutVars>
      </dgm:prSet>
      <dgm:spPr/>
    </dgm:pt>
    <dgm:pt modelId="{99233093-5E07-4C3C-9FAD-254439265B0F}" type="pres">
      <dgm:prSet presAssocID="{21E9D1FB-0B42-4045-8973-21916E780C8E}" presName="sibTrans" presStyleCnt="0"/>
      <dgm:spPr/>
    </dgm:pt>
    <dgm:pt modelId="{950B4765-897E-4B19-9F11-83FA0503BEF7}" type="pres">
      <dgm:prSet presAssocID="{C1D30B1D-3E36-446E-B385-1C004D2648FD}" presName="compNode" presStyleCnt="0"/>
      <dgm:spPr/>
    </dgm:pt>
    <dgm:pt modelId="{AF534938-1BE7-4273-9289-4E3DCBBF05A4}" type="pres">
      <dgm:prSet presAssocID="{C1D30B1D-3E36-446E-B385-1C004D2648FD}" presName="bgRect" presStyleLbl="bgShp" presStyleIdx="2" presStyleCnt="3"/>
      <dgm:spPr/>
    </dgm:pt>
    <dgm:pt modelId="{F8D0DDD0-E803-48B0-9AE2-DF360DD9DF31}" type="pres">
      <dgm:prSet presAssocID="{C1D30B1D-3E36-446E-B385-1C004D2648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89F70894-A63B-4675-B63D-071CB2D9B871}" type="pres">
      <dgm:prSet presAssocID="{C1D30B1D-3E36-446E-B385-1C004D2648FD}" presName="spaceRect" presStyleCnt="0"/>
      <dgm:spPr/>
    </dgm:pt>
    <dgm:pt modelId="{C9CC2950-212E-482F-86FA-89A629BE78EF}" type="pres">
      <dgm:prSet presAssocID="{C1D30B1D-3E36-446E-B385-1C004D2648FD}" presName="parTx" presStyleLbl="revTx" presStyleIdx="2" presStyleCnt="3">
        <dgm:presLayoutVars>
          <dgm:chMax val="0"/>
          <dgm:chPref val="0"/>
        </dgm:presLayoutVars>
      </dgm:prSet>
      <dgm:spPr/>
    </dgm:pt>
  </dgm:ptLst>
  <dgm:cxnLst>
    <dgm:cxn modelId="{4AB5404C-31CE-40BC-A9C8-8C9D9A8ECA05}" type="presOf" srcId="{C1D30B1D-3E36-446E-B385-1C004D2648FD}" destId="{C9CC2950-212E-482F-86FA-89A629BE78EF}" srcOrd="0" destOrd="0" presId="urn:microsoft.com/office/officeart/2018/2/layout/IconVerticalSolidList"/>
    <dgm:cxn modelId="{78108E51-71EC-463F-9F96-32E250EA861E}" type="presOf" srcId="{4876F2FC-93A7-45B6-8D76-EBBEBBDA9618}" destId="{817FC103-EF60-420C-9777-2128D48A3303}" srcOrd="0" destOrd="0" presId="urn:microsoft.com/office/officeart/2018/2/layout/IconVerticalSolidList"/>
    <dgm:cxn modelId="{9B7D648C-87E8-460A-B8C2-5314117C3E53}" srcId="{4483093F-2E7B-45DE-A9B8-D71065219CBC}" destId="{789FB8BA-F738-48C1-9B86-E6044D792213}" srcOrd="1" destOrd="0" parTransId="{7D952EA7-3894-4742-BFD5-B4B09A1BE63E}" sibTransId="{21E9D1FB-0B42-4045-8973-21916E780C8E}"/>
    <dgm:cxn modelId="{A466E28D-0117-4F81-A32B-F6E966EFD581}" type="presOf" srcId="{789FB8BA-F738-48C1-9B86-E6044D792213}" destId="{AC4E37D0-755B-420D-8A2B-29DD0EC4430B}" srcOrd="0" destOrd="0" presId="urn:microsoft.com/office/officeart/2018/2/layout/IconVerticalSolidList"/>
    <dgm:cxn modelId="{DEBAFFB7-1EB4-40C0-B07E-1E4F27157A46}" type="presOf" srcId="{4483093F-2E7B-45DE-A9B8-D71065219CBC}" destId="{6D57F608-9282-4014-94FA-5FD52CFD7121}" srcOrd="0" destOrd="0" presId="urn:microsoft.com/office/officeart/2018/2/layout/IconVerticalSolidList"/>
    <dgm:cxn modelId="{E42758E2-C997-44BD-919B-13F0CDC247E3}" srcId="{4483093F-2E7B-45DE-A9B8-D71065219CBC}" destId="{4876F2FC-93A7-45B6-8D76-EBBEBBDA9618}" srcOrd="0" destOrd="0" parTransId="{7B7051D1-30EB-4AF1-B752-F6DD8A3D7B7C}" sibTransId="{720D1F85-4296-4C76-BC13-FF8FFAB61F1B}"/>
    <dgm:cxn modelId="{A36E90E9-26EC-46A7-AB9A-BE7A95BC7E4D}" srcId="{4483093F-2E7B-45DE-A9B8-D71065219CBC}" destId="{C1D30B1D-3E36-446E-B385-1C004D2648FD}" srcOrd="2" destOrd="0" parTransId="{DDBD2790-DA23-4B19-8A5F-36971878CD3C}" sibTransId="{87829C48-EE47-438E-B9FF-0ECDCDDAEF27}"/>
    <dgm:cxn modelId="{53E57CA0-72EA-4EB1-97A6-DEC854B4CFAD}" type="presParOf" srcId="{6D57F608-9282-4014-94FA-5FD52CFD7121}" destId="{2E1EFE71-D15A-4B08-B1B2-A897DB03D2F8}" srcOrd="0" destOrd="0" presId="urn:microsoft.com/office/officeart/2018/2/layout/IconVerticalSolidList"/>
    <dgm:cxn modelId="{FB9FA419-5F6A-4AA8-965C-D93F4F0EB3E1}" type="presParOf" srcId="{2E1EFE71-D15A-4B08-B1B2-A897DB03D2F8}" destId="{E33BDB9D-1359-4C9E-AA36-7693A7F3E7E7}" srcOrd="0" destOrd="0" presId="urn:microsoft.com/office/officeart/2018/2/layout/IconVerticalSolidList"/>
    <dgm:cxn modelId="{B732CA0B-9568-43CA-B62F-01C5D80288CA}" type="presParOf" srcId="{2E1EFE71-D15A-4B08-B1B2-A897DB03D2F8}" destId="{1B22CF23-7485-489D-9159-018291D3EDC3}" srcOrd="1" destOrd="0" presId="urn:microsoft.com/office/officeart/2018/2/layout/IconVerticalSolidList"/>
    <dgm:cxn modelId="{B481A20F-5E66-4AE8-8F6E-611FBAF1A23D}" type="presParOf" srcId="{2E1EFE71-D15A-4B08-B1B2-A897DB03D2F8}" destId="{CEBF84DE-1C59-49C3-958F-A613756137D6}" srcOrd="2" destOrd="0" presId="urn:microsoft.com/office/officeart/2018/2/layout/IconVerticalSolidList"/>
    <dgm:cxn modelId="{E603826D-E673-487C-9006-458118103346}" type="presParOf" srcId="{2E1EFE71-D15A-4B08-B1B2-A897DB03D2F8}" destId="{817FC103-EF60-420C-9777-2128D48A3303}" srcOrd="3" destOrd="0" presId="urn:microsoft.com/office/officeart/2018/2/layout/IconVerticalSolidList"/>
    <dgm:cxn modelId="{4CD4FE62-B9DF-48FD-A582-A8223437381B}" type="presParOf" srcId="{6D57F608-9282-4014-94FA-5FD52CFD7121}" destId="{E100100D-6532-4CA6-8638-0E9174D07F0B}" srcOrd="1" destOrd="0" presId="urn:microsoft.com/office/officeart/2018/2/layout/IconVerticalSolidList"/>
    <dgm:cxn modelId="{9A59FAA6-2730-4C8B-B6D8-A9C26370A327}" type="presParOf" srcId="{6D57F608-9282-4014-94FA-5FD52CFD7121}" destId="{59122631-1406-4329-96CE-A6D24FFD613A}" srcOrd="2" destOrd="0" presId="urn:microsoft.com/office/officeart/2018/2/layout/IconVerticalSolidList"/>
    <dgm:cxn modelId="{3ABAFF32-6CF5-4C39-A56B-70881C769296}" type="presParOf" srcId="{59122631-1406-4329-96CE-A6D24FFD613A}" destId="{AA94862D-4BF7-4A80-900B-856AB4752801}" srcOrd="0" destOrd="0" presId="urn:microsoft.com/office/officeart/2018/2/layout/IconVerticalSolidList"/>
    <dgm:cxn modelId="{25AB67CC-938B-4569-B1B6-96EAA060332D}" type="presParOf" srcId="{59122631-1406-4329-96CE-A6D24FFD613A}" destId="{3640FCDE-E93E-456E-8B9B-DAD1EF8F7E7B}" srcOrd="1" destOrd="0" presId="urn:microsoft.com/office/officeart/2018/2/layout/IconVerticalSolidList"/>
    <dgm:cxn modelId="{9A8E041C-9D36-4CDE-9C45-455C54100ADA}" type="presParOf" srcId="{59122631-1406-4329-96CE-A6D24FFD613A}" destId="{5B0BB1A0-2AC6-4FF4-B92A-1CF3F4874C5F}" srcOrd="2" destOrd="0" presId="urn:microsoft.com/office/officeart/2018/2/layout/IconVerticalSolidList"/>
    <dgm:cxn modelId="{8858F881-4DFC-401E-A530-F0828BC4F7DD}" type="presParOf" srcId="{59122631-1406-4329-96CE-A6D24FFD613A}" destId="{AC4E37D0-755B-420D-8A2B-29DD0EC4430B}" srcOrd="3" destOrd="0" presId="urn:microsoft.com/office/officeart/2018/2/layout/IconVerticalSolidList"/>
    <dgm:cxn modelId="{2ED125C8-4B9A-4455-A4C4-51DE2ADA21CE}" type="presParOf" srcId="{6D57F608-9282-4014-94FA-5FD52CFD7121}" destId="{99233093-5E07-4C3C-9FAD-254439265B0F}" srcOrd="3" destOrd="0" presId="urn:microsoft.com/office/officeart/2018/2/layout/IconVerticalSolidList"/>
    <dgm:cxn modelId="{1DC3C4A6-C5DC-41D6-BCF6-7FF831FEE9AC}" type="presParOf" srcId="{6D57F608-9282-4014-94FA-5FD52CFD7121}" destId="{950B4765-897E-4B19-9F11-83FA0503BEF7}" srcOrd="4" destOrd="0" presId="urn:microsoft.com/office/officeart/2018/2/layout/IconVerticalSolidList"/>
    <dgm:cxn modelId="{EB938648-D252-4F22-8A6D-81E1E7198FB5}" type="presParOf" srcId="{950B4765-897E-4B19-9F11-83FA0503BEF7}" destId="{AF534938-1BE7-4273-9289-4E3DCBBF05A4}" srcOrd="0" destOrd="0" presId="urn:microsoft.com/office/officeart/2018/2/layout/IconVerticalSolidList"/>
    <dgm:cxn modelId="{59D90954-3535-43FA-B1BA-3C9D034FE6B8}" type="presParOf" srcId="{950B4765-897E-4B19-9F11-83FA0503BEF7}" destId="{F8D0DDD0-E803-48B0-9AE2-DF360DD9DF31}" srcOrd="1" destOrd="0" presId="urn:microsoft.com/office/officeart/2018/2/layout/IconVerticalSolidList"/>
    <dgm:cxn modelId="{222B2FD4-4ABD-4E25-8F52-93A605B7FE50}" type="presParOf" srcId="{950B4765-897E-4B19-9F11-83FA0503BEF7}" destId="{89F70894-A63B-4675-B63D-071CB2D9B871}" srcOrd="2" destOrd="0" presId="urn:microsoft.com/office/officeart/2018/2/layout/IconVerticalSolidList"/>
    <dgm:cxn modelId="{9249DFA2-07A8-4534-85A4-AF9A89ACF2D6}" type="presParOf" srcId="{950B4765-897E-4B19-9F11-83FA0503BEF7}" destId="{C9CC2950-212E-482F-86FA-89A629BE78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D76F7A-8421-4F9B-B6A4-A40A79C40F2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34D79BD-0CA0-4FE1-B18D-F4E8F8CA7B4B}">
      <dgm:prSet/>
      <dgm:spPr/>
      <dgm:t>
        <a:bodyPr/>
        <a:lstStyle/>
        <a:p>
          <a:pPr>
            <a:lnSpc>
              <a:spcPct val="100000"/>
            </a:lnSpc>
          </a:pPr>
          <a:r>
            <a:rPr lang="en-NZ"/>
            <a:t>Clear communications are established, and channels have been discussed inside of the company</a:t>
          </a:r>
          <a:endParaRPr lang="en-US"/>
        </a:p>
      </dgm:t>
    </dgm:pt>
    <dgm:pt modelId="{BA5FA989-B182-4CF2-B24D-C2D6F931EA08}" type="parTrans" cxnId="{14844E6D-1781-44D3-B0C5-4B0F896DC54F}">
      <dgm:prSet/>
      <dgm:spPr/>
      <dgm:t>
        <a:bodyPr/>
        <a:lstStyle/>
        <a:p>
          <a:endParaRPr lang="en-US"/>
        </a:p>
      </dgm:t>
    </dgm:pt>
    <dgm:pt modelId="{860E2CCD-D12B-4F51-91CA-174E7850A917}" type="sibTrans" cxnId="{14844E6D-1781-44D3-B0C5-4B0F896DC54F}">
      <dgm:prSet/>
      <dgm:spPr/>
      <dgm:t>
        <a:bodyPr/>
        <a:lstStyle/>
        <a:p>
          <a:endParaRPr lang="en-US"/>
        </a:p>
      </dgm:t>
    </dgm:pt>
    <dgm:pt modelId="{324BA1B5-7296-4FA0-82F8-D333B67BDC96}">
      <dgm:prSet/>
      <dgm:spPr/>
      <dgm:t>
        <a:bodyPr/>
        <a:lstStyle/>
        <a:p>
          <a:pPr>
            <a:lnSpc>
              <a:spcPct val="100000"/>
            </a:lnSpc>
          </a:pPr>
          <a:r>
            <a:rPr lang="en-NZ"/>
            <a:t>Stakeholders are regularly communicated with about partners, customers and regulations they must comply with.</a:t>
          </a:r>
          <a:endParaRPr lang="en-US"/>
        </a:p>
      </dgm:t>
    </dgm:pt>
    <dgm:pt modelId="{C88B9193-28B1-4A95-9D76-F7A9C5EE3D8D}" type="parTrans" cxnId="{A4B9BD55-C60A-47E6-B20B-46F542B2B0D7}">
      <dgm:prSet/>
      <dgm:spPr/>
      <dgm:t>
        <a:bodyPr/>
        <a:lstStyle/>
        <a:p>
          <a:endParaRPr lang="en-US"/>
        </a:p>
      </dgm:t>
    </dgm:pt>
    <dgm:pt modelId="{4DC86128-F2C6-4736-AF99-91C7233B2C07}" type="sibTrans" cxnId="{A4B9BD55-C60A-47E6-B20B-46F542B2B0D7}">
      <dgm:prSet/>
      <dgm:spPr/>
      <dgm:t>
        <a:bodyPr/>
        <a:lstStyle/>
        <a:p>
          <a:endParaRPr lang="en-US"/>
        </a:p>
      </dgm:t>
    </dgm:pt>
    <dgm:pt modelId="{A0A2B0D5-C05B-4A3A-A736-8467788F651D}">
      <dgm:prSet/>
      <dgm:spPr/>
      <dgm:t>
        <a:bodyPr/>
        <a:lstStyle/>
        <a:p>
          <a:pPr>
            <a:lnSpc>
              <a:spcPct val="100000"/>
            </a:lnSpc>
          </a:pPr>
          <a:r>
            <a:rPr lang="en-NZ"/>
            <a:t>Third party partners are involved and communicated with in part of an incident response plan</a:t>
          </a:r>
          <a:endParaRPr lang="en-US"/>
        </a:p>
      </dgm:t>
    </dgm:pt>
    <dgm:pt modelId="{69FAFF98-E7C7-4138-AFED-CB3551C5EF81}" type="parTrans" cxnId="{3D724946-B460-454F-BF7B-3BF705045C83}">
      <dgm:prSet/>
      <dgm:spPr/>
      <dgm:t>
        <a:bodyPr/>
        <a:lstStyle/>
        <a:p>
          <a:endParaRPr lang="en-US"/>
        </a:p>
      </dgm:t>
    </dgm:pt>
    <dgm:pt modelId="{C2AEB687-E07F-4E58-92BA-E4755F1F43EF}" type="sibTrans" cxnId="{3D724946-B460-454F-BF7B-3BF705045C83}">
      <dgm:prSet/>
      <dgm:spPr/>
      <dgm:t>
        <a:bodyPr/>
        <a:lstStyle/>
        <a:p>
          <a:endParaRPr lang="en-US"/>
        </a:p>
      </dgm:t>
    </dgm:pt>
    <dgm:pt modelId="{56A5130F-BCA0-425B-9764-F71AEAB73F8E}">
      <dgm:prSet/>
      <dgm:spPr/>
      <dgm:t>
        <a:bodyPr/>
        <a:lstStyle/>
        <a:p>
          <a:pPr>
            <a:lnSpc>
              <a:spcPct val="100000"/>
            </a:lnSpc>
          </a:pPr>
          <a:r>
            <a:rPr lang="en-NZ"/>
            <a:t>Updates are communicated companywide to all employees or stakeholders.</a:t>
          </a:r>
          <a:endParaRPr lang="en-US"/>
        </a:p>
      </dgm:t>
    </dgm:pt>
    <dgm:pt modelId="{F486B54E-FB7D-4DAB-BBA0-30CB4B06C945}" type="parTrans" cxnId="{3EFEA350-8A3B-4BB4-898E-64E3D1E03999}">
      <dgm:prSet/>
      <dgm:spPr/>
      <dgm:t>
        <a:bodyPr/>
        <a:lstStyle/>
        <a:p>
          <a:endParaRPr lang="en-US"/>
        </a:p>
      </dgm:t>
    </dgm:pt>
    <dgm:pt modelId="{3C24DD80-7941-412C-A270-9945D66C3CD6}" type="sibTrans" cxnId="{3EFEA350-8A3B-4BB4-898E-64E3D1E03999}">
      <dgm:prSet/>
      <dgm:spPr/>
      <dgm:t>
        <a:bodyPr/>
        <a:lstStyle/>
        <a:p>
          <a:endParaRPr lang="en-US"/>
        </a:p>
      </dgm:t>
    </dgm:pt>
    <dgm:pt modelId="{37D8EE27-7380-466B-8D86-F02A5F446243}" type="pres">
      <dgm:prSet presAssocID="{BED76F7A-8421-4F9B-B6A4-A40A79C40F2E}" presName="root" presStyleCnt="0">
        <dgm:presLayoutVars>
          <dgm:dir/>
          <dgm:resizeHandles val="exact"/>
        </dgm:presLayoutVars>
      </dgm:prSet>
      <dgm:spPr/>
    </dgm:pt>
    <dgm:pt modelId="{59333DB2-7246-4983-8A36-EF598DF8B6EE}" type="pres">
      <dgm:prSet presAssocID="{C34D79BD-0CA0-4FE1-B18D-F4E8F8CA7B4B}" presName="compNode" presStyleCnt="0"/>
      <dgm:spPr/>
    </dgm:pt>
    <dgm:pt modelId="{5EB153E3-2D4F-4A20-B167-660DB3B4A917}" type="pres">
      <dgm:prSet presAssocID="{C34D79BD-0CA0-4FE1-B18D-F4E8F8CA7B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ting"/>
        </a:ext>
      </dgm:extLst>
    </dgm:pt>
    <dgm:pt modelId="{604E152E-FC05-4CCA-B0F9-AD5656518565}" type="pres">
      <dgm:prSet presAssocID="{C34D79BD-0CA0-4FE1-B18D-F4E8F8CA7B4B}" presName="spaceRect" presStyleCnt="0"/>
      <dgm:spPr/>
    </dgm:pt>
    <dgm:pt modelId="{10007D52-EEA3-442A-B4DB-0F5F68D3D38F}" type="pres">
      <dgm:prSet presAssocID="{C34D79BD-0CA0-4FE1-B18D-F4E8F8CA7B4B}" presName="textRect" presStyleLbl="revTx" presStyleIdx="0" presStyleCnt="4">
        <dgm:presLayoutVars>
          <dgm:chMax val="1"/>
          <dgm:chPref val="1"/>
        </dgm:presLayoutVars>
      </dgm:prSet>
      <dgm:spPr/>
    </dgm:pt>
    <dgm:pt modelId="{2A743E79-F681-4D14-8FB8-1B7291E1A5C9}" type="pres">
      <dgm:prSet presAssocID="{860E2CCD-D12B-4F51-91CA-174E7850A917}" presName="sibTrans" presStyleCnt="0"/>
      <dgm:spPr/>
    </dgm:pt>
    <dgm:pt modelId="{0B5F572C-3237-487C-AC0C-B5F94FF05121}" type="pres">
      <dgm:prSet presAssocID="{324BA1B5-7296-4FA0-82F8-D333B67BDC96}" presName="compNode" presStyleCnt="0"/>
      <dgm:spPr/>
    </dgm:pt>
    <dgm:pt modelId="{1BCADAC0-FA6F-4E17-9AF6-EB1846DDBFA1}" type="pres">
      <dgm:prSet presAssocID="{324BA1B5-7296-4FA0-82F8-D333B67BDC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A0C9F953-E04D-42EA-BB84-D692BF2A4FEE}" type="pres">
      <dgm:prSet presAssocID="{324BA1B5-7296-4FA0-82F8-D333B67BDC96}" presName="spaceRect" presStyleCnt="0"/>
      <dgm:spPr/>
    </dgm:pt>
    <dgm:pt modelId="{990510C5-BF10-4526-9234-32D0288E9291}" type="pres">
      <dgm:prSet presAssocID="{324BA1B5-7296-4FA0-82F8-D333B67BDC96}" presName="textRect" presStyleLbl="revTx" presStyleIdx="1" presStyleCnt="4">
        <dgm:presLayoutVars>
          <dgm:chMax val="1"/>
          <dgm:chPref val="1"/>
        </dgm:presLayoutVars>
      </dgm:prSet>
      <dgm:spPr/>
    </dgm:pt>
    <dgm:pt modelId="{5E3A328C-5937-430C-A5FC-1840031099A2}" type="pres">
      <dgm:prSet presAssocID="{4DC86128-F2C6-4736-AF99-91C7233B2C07}" presName="sibTrans" presStyleCnt="0"/>
      <dgm:spPr/>
    </dgm:pt>
    <dgm:pt modelId="{4343349E-1B26-4089-8F3C-BD7D760EE48D}" type="pres">
      <dgm:prSet presAssocID="{A0A2B0D5-C05B-4A3A-A736-8467788F651D}" presName="compNode" presStyleCnt="0"/>
      <dgm:spPr/>
    </dgm:pt>
    <dgm:pt modelId="{836D329B-6361-4CFF-87DB-9E24B1CED926}" type="pres">
      <dgm:prSet presAssocID="{A0A2B0D5-C05B-4A3A-A736-8467788F6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4375C791-152D-4692-B480-BE4DD2D14DDC}" type="pres">
      <dgm:prSet presAssocID="{A0A2B0D5-C05B-4A3A-A736-8467788F651D}" presName="spaceRect" presStyleCnt="0"/>
      <dgm:spPr/>
    </dgm:pt>
    <dgm:pt modelId="{0301389C-3473-4167-9F5B-307B2037C481}" type="pres">
      <dgm:prSet presAssocID="{A0A2B0D5-C05B-4A3A-A736-8467788F651D}" presName="textRect" presStyleLbl="revTx" presStyleIdx="2" presStyleCnt="4">
        <dgm:presLayoutVars>
          <dgm:chMax val="1"/>
          <dgm:chPref val="1"/>
        </dgm:presLayoutVars>
      </dgm:prSet>
      <dgm:spPr/>
    </dgm:pt>
    <dgm:pt modelId="{65415B2D-1350-455B-819F-27C69F7E0561}" type="pres">
      <dgm:prSet presAssocID="{C2AEB687-E07F-4E58-92BA-E4755F1F43EF}" presName="sibTrans" presStyleCnt="0"/>
      <dgm:spPr/>
    </dgm:pt>
    <dgm:pt modelId="{6128A2D4-D3A2-4A04-9C81-F4ABC776B7C9}" type="pres">
      <dgm:prSet presAssocID="{56A5130F-BCA0-425B-9764-F71AEAB73F8E}" presName="compNode" presStyleCnt="0"/>
      <dgm:spPr/>
    </dgm:pt>
    <dgm:pt modelId="{3F8922A0-A68D-429D-94F3-D50A53EEF43F}" type="pres">
      <dgm:prSet presAssocID="{56A5130F-BCA0-425B-9764-F71AEAB73F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E3382D7D-9EC9-4C8B-9897-36144AA4F8CE}" type="pres">
      <dgm:prSet presAssocID="{56A5130F-BCA0-425B-9764-F71AEAB73F8E}" presName="spaceRect" presStyleCnt="0"/>
      <dgm:spPr/>
    </dgm:pt>
    <dgm:pt modelId="{29CE24F2-D5A4-4D34-B79F-A4C74412CB2F}" type="pres">
      <dgm:prSet presAssocID="{56A5130F-BCA0-425B-9764-F71AEAB73F8E}" presName="textRect" presStyleLbl="revTx" presStyleIdx="3" presStyleCnt="4">
        <dgm:presLayoutVars>
          <dgm:chMax val="1"/>
          <dgm:chPref val="1"/>
        </dgm:presLayoutVars>
      </dgm:prSet>
      <dgm:spPr/>
    </dgm:pt>
  </dgm:ptLst>
  <dgm:cxnLst>
    <dgm:cxn modelId="{F533265C-D1E5-4E25-8255-BCB43DDBE704}" type="presOf" srcId="{A0A2B0D5-C05B-4A3A-A736-8467788F651D}" destId="{0301389C-3473-4167-9F5B-307B2037C481}" srcOrd="0" destOrd="0" presId="urn:microsoft.com/office/officeart/2018/2/layout/IconLabelList"/>
    <dgm:cxn modelId="{776C455C-DC00-4FE4-B99E-E5F007623DEC}" type="presOf" srcId="{56A5130F-BCA0-425B-9764-F71AEAB73F8E}" destId="{29CE24F2-D5A4-4D34-B79F-A4C74412CB2F}" srcOrd="0" destOrd="0" presId="urn:microsoft.com/office/officeart/2018/2/layout/IconLabelList"/>
    <dgm:cxn modelId="{3D724946-B460-454F-BF7B-3BF705045C83}" srcId="{BED76F7A-8421-4F9B-B6A4-A40A79C40F2E}" destId="{A0A2B0D5-C05B-4A3A-A736-8467788F651D}" srcOrd="2" destOrd="0" parTransId="{69FAFF98-E7C7-4138-AFED-CB3551C5EF81}" sibTransId="{C2AEB687-E07F-4E58-92BA-E4755F1F43EF}"/>
    <dgm:cxn modelId="{C3F7236D-EB72-4F86-AED0-716F0CBA8492}" type="presOf" srcId="{BED76F7A-8421-4F9B-B6A4-A40A79C40F2E}" destId="{37D8EE27-7380-466B-8D86-F02A5F446243}" srcOrd="0" destOrd="0" presId="urn:microsoft.com/office/officeart/2018/2/layout/IconLabelList"/>
    <dgm:cxn modelId="{14844E6D-1781-44D3-B0C5-4B0F896DC54F}" srcId="{BED76F7A-8421-4F9B-B6A4-A40A79C40F2E}" destId="{C34D79BD-0CA0-4FE1-B18D-F4E8F8CA7B4B}" srcOrd="0" destOrd="0" parTransId="{BA5FA989-B182-4CF2-B24D-C2D6F931EA08}" sibTransId="{860E2CCD-D12B-4F51-91CA-174E7850A917}"/>
    <dgm:cxn modelId="{3EFEA350-8A3B-4BB4-898E-64E3D1E03999}" srcId="{BED76F7A-8421-4F9B-B6A4-A40A79C40F2E}" destId="{56A5130F-BCA0-425B-9764-F71AEAB73F8E}" srcOrd="3" destOrd="0" parTransId="{F486B54E-FB7D-4DAB-BBA0-30CB4B06C945}" sibTransId="{3C24DD80-7941-412C-A270-9945D66C3CD6}"/>
    <dgm:cxn modelId="{A4B9BD55-C60A-47E6-B20B-46F542B2B0D7}" srcId="{BED76F7A-8421-4F9B-B6A4-A40A79C40F2E}" destId="{324BA1B5-7296-4FA0-82F8-D333B67BDC96}" srcOrd="1" destOrd="0" parTransId="{C88B9193-28B1-4A95-9D76-F7A9C5EE3D8D}" sibTransId="{4DC86128-F2C6-4736-AF99-91C7233B2C07}"/>
    <dgm:cxn modelId="{3EA60B8B-4B3B-4CA9-BA66-A0F98E833F8E}" type="presOf" srcId="{C34D79BD-0CA0-4FE1-B18D-F4E8F8CA7B4B}" destId="{10007D52-EEA3-442A-B4DB-0F5F68D3D38F}" srcOrd="0" destOrd="0" presId="urn:microsoft.com/office/officeart/2018/2/layout/IconLabelList"/>
    <dgm:cxn modelId="{62EA4FE3-61B8-49CE-A8E7-674A99AF815F}" type="presOf" srcId="{324BA1B5-7296-4FA0-82F8-D333B67BDC96}" destId="{990510C5-BF10-4526-9234-32D0288E9291}" srcOrd="0" destOrd="0" presId="urn:microsoft.com/office/officeart/2018/2/layout/IconLabelList"/>
    <dgm:cxn modelId="{A89AF3F6-4AA9-438E-8EA6-20B3E7CD9F30}" type="presParOf" srcId="{37D8EE27-7380-466B-8D86-F02A5F446243}" destId="{59333DB2-7246-4983-8A36-EF598DF8B6EE}" srcOrd="0" destOrd="0" presId="urn:microsoft.com/office/officeart/2018/2/layout/IconLabelList"/>
    <dgm:cxn modelId="{15EEA7A3-8926-4928-B163-481FD9EE1FE4}" type="presParOf" srcId="{59333DB2-7246-4983-8A36-EF598DF8B6EE}" destId="{5EB153E3-2D4F-4A20-B167-660DB3B4A917}" srcOrd="0" destOrd="0" presId="urn:microsoft.com/office/officeart/2018/2/layout/IconLabelList"/>
    <dgm:cxn modelId="{313030E2-042C-4283-B357-29C59F76D3DD}" type="presParOf" srcId="{59333DB2-7246-4983-8A36-EF598DF8B6EE}" destId="{604E152E-FC05-4CCA-B0F9-AD5656518565}" srcOrd="1" destOrd="0" presId="urn:microsoft.com/office/officeart/2018/2/layout/IconLabelList"/>
    <dgm:cxn modelId="{6D0DEF03-1578-48FE-BC09-F66730BFE149}" type="presParOf" srcId="{59333DB2-7246-4983-8A36-EF598DF8B6EE}" destId="{10007D52-EEA3-442A-B4DB-0F5F68D3D38F}" srcOrd="2" destOrd="0" presId="urn:microsoft.com/office/officeart/2018/2/layout/IconLabelList"/>
    <dgm:cxn modelId="{49E809A4-6FA6-46C0-B4D9-4C7C10A5B629}" type="presParOf" srcId="{37D8EE27-7380-466B-8D86-F02A5F446243}" destId="{2A743E79-F681-4D14-8FB8-1B7291E1A5C9}" srcOrd="1" destOrd="0" presId="urn:microsoft.com/office/officeart/2018/2/layout/IconLabelList"/>
    <dgm:cxn modelId="{19D9B34A-A04C-49C9-A6F8-42524BC5B31B}" type="presParOf" srcId="{37D8EE27-7380-466B-8D86-F02A5F446243}" destId="{0B5F572C-3237-487C-AC0C-B5F94FF05121}" srcOrd="2" destOrd="0" presId="urn:microsoft.com/office/officeart/2018/2/layout/IconLabelList"/>
    <dgm:cxn modelId="{8C927215-3CA9-470D-99C8-6A0338D3C342}" type="presParOf" srcId="{0B5F572C-3237-487C-AC0C-B5F94FF05121}" destId="{1BCADAC0-FA6F-4E17-9AF6-EB1846DDBFA1}" srcOrd="0" destOrd="0" presId="urn:microsoft.com/office/officeart/2018/2/layout/IconLabelList"/>
    <dgm:cxn modelId="{DC6CD062-F6F3-4A8E-A023-362C9D672BD2}" type="presParOf" srcId="{0B5F572C-3237-487C-AC0C-B5F94FF05121}" destId="{A0C9F953-E04D-42EA-BB84-D692BF2A4FEE}" srcOrd="1" destOrd="0" presId="urn:microsoft.com/office/officeart/2018/2/layout/IconLabelList"/>
    <dgm:cxn modelId="{4385A8B8-F635-4305-9DA6-7190397176F4}" type="presParOf" srcId="{0B5F572C-3237-487C-AC0C-B5F94FF05121}" destId="{990510C5-BF10-4526-9234-32D0288E9291}" srcOrd="2" destOrd="0" presId="urn:microsoft.com/office/officeart/2018/2/layout/IconLabelList"/>
    <dgm:cxn modelId="{23430B3E-2F4E-4885-ADC7-98DDCC5AC918}" type="presParOf" srcId="{37D8EE27-7380-466B-8D86-F02A5F446243}" destId="{5E3A328C-5937-430C-A5FC-1840031099A2}" srcOrd="3" destOrd="0" presId="urn:microsoft.com/office/officeart/2018/2/layout/IconLabelList"/>
    <dgm:cxn modelId="{B29E598C-B362-47EA-B318-C713A1CB0AC9}" type="presParOf" srcId="{37D8EE27-7380-466B-8D86-F02A5F446243}" destId="{4343349E-1B26-4089-8F3C-BD7D760EE48D}" srcOrd="4" destOrd="0" presId="urn:microsoft.com/office/officeart/2018/2/layout/IconLabelList"/>
    <dgm:cxn modelId="{911CE07D-28F9-4A56-9F76-60B90C78FDFF}" type="presParOf" srcId="{4343349E-1B26-4089-8F3C-BD7D760EE48D}" destId="{836D329B-6361-4CFF-87DB-9E24B1CED926}" srcOrd="0" destOrd="0" presId="urn:microsoft.com/office/officeart/2018/2/layout/IconLabelList"/>
    <dgm:cxn modelId="{DB34238A-3F1F-43C9-A838-32677A271783}" type="presParOf" srcId="{4343349E-1B26-4089-8F3C-BD7D760EE48D}" destId="{4375C791-152D-4692-B480-BE4DD2D14DDC}" srcOrd="1" destOrd="0" presId="urn:microsoft.com/office/officeart/2018/2/layout/IconLabelList"/>
    <dgm:cxn modelId="{A356FAD6-6EC8-4D2D-9312-5795C0F2C3D8}" type="presParOf" srcId="{4343349E-1B26-4089-8F3C-BD7D760EE48D}" destId="{0301389C-3473-4167-9F5B-307B2037C481}" srcOrd="2" destOrd="0" presId="urn:microsoft.com/office/officeart/2018/2/layout/IconLabelList"/>
    <dgm:cxn modelId="{AE0E5601-2EA6-446C-8861-453CF50B54EE}" type="presParOf" srcId="{37D8EE27-7380-466B-8D86-F02A5F446243}" destId="{65415B2D-1350-455B-819F-27C69F7E0561}" srcOrd="5" destOrd="0" presId="urn:microsoft.com/office/officeart/2018/2/layout/IconLabelList"/>
    <dgm:cxn modelId="{E362EC94-8DEB-4DE7-84C7-EEB5267F833C}" type="presParOf" srcId="{37D8EE27-7380-466B-8D86-F02A5F446243}" destId="{6128A2D4-D3A2-4A04-9C81-F4ABC776B7C9}" srcOrd="6" destOrd="0" presId="urn:microsoft.com/office/officeart/2018/2/layout/IconLabelList"/>
    <dgm:cxn modelId="{03A74EBA-B467-4514-8FE0-33AD026A8C2B}" type="presParOf" srcId="{6128A2D4-D3A2-4A04-9C81-F4ABC776B7C9}" destId="{3F8922A0-A68D-429D-94F3-D50A53EEF43F}" srcOrd="0" destOrd="0" presId="urn:microsoft.com/office/officeart/2018/2/layout/IconLabelList"/>
    <dgm:cxn modelId="{2C58FBF6-B96D-4AC3-B969-019F1E74C851}" type="presParOf" srcId="{6128A2D4-D3A2-4A04-9C81-F4ABC776B7C9}" destId="{E3382D7D-9EC9-4C8B-9897-36144AA4F8CE}" srcOrd="1" destOrd="0" presId="urn:microsoft.com/office/officeart/2018/2/layout/IconLabelList"/>
    <dgm:cxn modelId="{8B7DA9FE-2568-4CFB-97A7-E12E27460975}" type="presParOf" srcId="{6128A2D4-D3A2-4A04-9C81-F4ABC776B7C9}" destId="{29CE24F2-D5A4-4D34-B79F-A4C74412CB2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567E469-54A0-42FE-B014-80221798ED3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491FC4F-E4FE-4E14-81D4-4A67B77845AA}">
      <dgm:prSet/>
      <dgm:spPr/>
      <dgm:t>
        <a:bodyPr/>
        <a:lstStyle/>
        <a:p>
          <a:pPr>
            <a:lnSpc>
              <a:spcPct val="100000"/>
            </a:lnSpc>
          </a:pPr>
          <a:r>
            <a:rPr lang="en-NZ"/>
            <a:t>Analysis incidents which occur in detail, providing core understanding of their causes and techniques</a:t>
          </a:r>
          <a:endParaRPr lang="en-US"/>
        </a:p>
      </dgm:t>
    </dgm:pt>
    <dgm:pt modelId="{E6F9BD40-7B4E-42C3-A494-7ADFD04B30C0}" type="parTrans" cxnId="{42779430-94B8-4E0A-BFEB-8CEA0EBF9F51}">
      <dgm:prSet/>
      <dgm:spPr/>
      <dgm:t>
        <a:bodyPr/>
        <a:lstStyle/>
        <a:p>
          <a:endParaRPr lang="en-US"/>
        </a:p>
      </dgm:t>
    </dgm:pt>
    <dgm:pt modelId="{A15C75A2-2A0A-4BE4-B25E-F0FACAC41DC4}" type="sibTrans" cxnId="{42779430-94B8-4E0A-BFEB-8CEA0EBF9F51}">
      <dgm:prSet/>
      <dgm:spPr/>
      <dgm:t>
        <a:bodyPr/>
        <a:lstStyle/>
        <a:p>
          <a:endParaRPr lang="en-US"/>
        </a:p>
      </dgm:t>
    </dgm:pt>
    <dgm:pt modelId="{8593421B-06E6-4B64-9FCA-5CCB6119BF73}">
      <dgm:prSet/>
      <dgm:spPr/>
      <dgm:t>
        <a:bodyPr/>
        <a:lstStyle/>
        <a:p>
          <a:pPr>
            <a:lnSpc>
              <a:spcPct val="100000"/>
            </a:lnSpc>
          </a:pPr>
          <a:r>
            <a:rPr lang="en-NZ"/>
            <a:t>Forensic analysis can be performed to gather evidence and reconstruct events which may take place against the company.</a:t>
          </a:r>
          <a:endParaRPr lang="en-US"/>
        </a:p>
      </dgm:t>
    </dgm:pt>
    <dgm:pt modelId="{F1B8EB49-CEF9-460F-9B7E-3E2CA1BE374E}" type="parTrans" cxnId="{75962328-E746-412B-B239-8D60A57E060A}">
      <dgm:prSet/>
      <dgm:spPr/>
      <dgm:t>
        <a:bodyPr/>
        <a:lstStyle/>
        <a:p>
          <a:endParaRPr lang="en-US"/>
        </a:p>
      </dgm:t>
    </dgm:pt>
    <dgm:pt modelId="{C6A2B4DC-9703-440A-89D8-ABB37BAC9EF6}" type="sibTrans" cxnId="{75962328-E746-412B-B239-8D60A57E060A}">
      <dgm:prSet/>
      <dgm:spPr/>
      <dgm:t>
        <a:bodyPr/>
        <a:lstStyle/>
        <a:p>
          <a:endParaRPr lang="en-US"/>
        </a:p>
      </dgm:t>
    </dgm:pt>
    <dgm:pt modelId="{F84D3DB9-A405-4B4F-AEC7-146BA4CE2D0D}">
      <dgm:prSet/>
      <dgm:spPr/>
      <dgm:t>
        <a:bodyPr/>
        <a:lstStyle/>
        <a:p>
          <a:pPr>
            <a:lnSpc>
              <a:spcPct val="100000"/>
            </a:lnSpc>
          </a:pPr>
          <a:r>
            <a:rPr lang="en-NZ"/>
            <a:t>Lessons learned are extracted from attacks and insights and lessons are taken on board to better their cyber security defence infrastructure.</a:t>
          </a:r>
          <a:endParaRPr lang="en-US"/>
        </a:p>
      </dgm:t>
    </dgm:pt>
    <dgm:pt modelId="{F6435690-1482-42F0-AFB4-9EFB4088A50B}" type="parTrans" cxnId="{1FCD0D38-04A2-49BC-8EB4-FD0D75CEC01B}">
      <dgm:prSet/>
      <dgm:spPr/>
      <dgm:t>
        <a:bodyPr/>
        <a:lstStyle/>
        <a:p>
          <a:endParaRPr lang="en-US"/>
        </a:p>
      </dgm:t>
    </dgm:pt>
    <dgm:pt modelId="{1B91CAFF-846C-47CF-857F-AF66A3C5FBA4}" type="sibTrans" cxnId="{1FCD0D38-04A2-49BC-8EB4-FD0D75CEC01B}">
      <dgm:prSet/>
      <dgm:spPr/>
      <dgm:t>
        <a:bodyPr/>
        <a:lstStyle/>
        <a:p>
          <a:endParaRPr lang="en-US"/>
        </a:p>
      </dgm:t>
    </dgm:pt>
    <dgm:pt modelId="{46FDA9E7-2274-4132-9662-DDECF2DAE5BF}" type="pres">
      <dgm:prSet presAssocID="{2567E469-54A0-42FE-B014-80221798ED32}" presName="root" presStyleCnt="0">
        <dgm:presLayoutVars>
          <dgm:dir/>
          <dgm:resizeHandles val="exact"/>
        </dgm:presLayoutVars>
      </dgm:prSet>
      <dgm:spPr/>
    </dgm:pt>
    <dgm:pt modelId="{B5A4FD47-8350-4B01-8F97-9F5968DFEA09}" type="pres">
      <dgm:prSet presAssocID="{B491FC4F-E4FE-4E14-81D4-4A67B77845AA}" presName="compNode" presStyleCnt="0"/>
      <dgm:spPr/>
    </dgm:pt>
    <dgm:pt modelId="{A01F5916-788E-4038-AB67-B444D39D7E84}" type="pres">
      <dgm:prSet presAssocID="{B491FC4F-E4FE-4E14-81D4-4A67B77845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44FC64E7-5B7B-4665-AAF9-29B292A4974A}" type="pres">
      <dgm:prSet presAssocID="{B491FC4F-E4FE-4E14-81D4-4A67B77845AA}" presName="spaceRect" presStyleCnt="0"/>
      <dgm:spPr/>
    </dgm:pt>
    <dgm:pt modelId="{18FD98FE-44B7-4D12-AB6D-CBDC5CF095B2}" type="pres">
      <dgm:prSet presAssocID="{B491FC4F-E4FE-4E14-81D4-4A67B77845AA}" presName="textRect" presStyleLbl="revTx" presStyleIdx="0" presStyleCnt="3">
        <dgm:presLayoutVars>
          <dgm:chMax val="1"/>
          <dgm:chPref val="1"/>
        </dgm:presLayoutVars>
      </dgm:prSet>
      <dgm:spPr/>
    </dgm:pt>
    <dgm:pt modelId="{623ADF5D-624D-40AC-8702-E8083D261A6E}" type="pres">
      <dgm:prSet presAssocID="{A15C75A2-2A0A-4BE4-B25E-F0FACAC41DC4}" presName="sibTrans" presStyleCnt="0"/>
      <dgm:spPr/>
    </dgm:pt>
    <dgm:pt modelId="{E13AAB72-BEF7-48B1-B6DE-BAF6DC9DB7AC}" type="pres">
      <dgm:prSet presAssocID="{8593421B-06E6-4B64-9FCA-5CCB6119BF73}" presName="compNode" presStyleCnt="0"/>
      <dgm:spPr/>
    </dgm:pt>
    <dgm:pt modelId="{B64A3B8B-F9B8-4459-9970-28B710DCDAA0}" type="pres">
      <dgm:prSet presAssocID="{8593421B-06E6-4B64-9FCA-5CCB6119BF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tective"/>
        </a:ext>
      </dgm:extLst>
    </dgm:pt>
    <dgm:pt modelId="{3F26DA9A-50C6-4E08-8128-F5D8AF709E49}" type="pres">
      <dgm:prSet presAssocID="{8593421B-06E6-4B64-9FCA-5CCB6119BF73}" presName="spaceRect" presStyleCnt="0"/>
      <dgm:spPr/>
    </dgm:pt>
    <dgm:pt modelId="{60F073D2-908A-4BC0-A9BA-516716D5AB1E}" type="pres">
      <dgm:prSet presAssocID="{8593421B-06E6-4B64-9FCA-5CCB6119BF73}" presName="textRect" presStyleLbl="revTx" presStyleIdx="1" presStyleCnt="3">
        <dgm:presLayoutVars>
          <dgm:chMax val="1"/>
          <dgm:chPref val="1"/>
        </dgm:presLayoutVars>
      </dgm:prSet>
      <dgm:spPr/>
    </dgm:pt>
    <dgm:pt modelId="{3DB86AB4-7A28-4264-B015-9D0043CCB0DF}" type="pres">
      <dgm:prSet presAssocID="{C6A2B4DC-9703-440A-89D8-ABB37BAC9EF6}" presName="sibTrans" presStyleCnt="0"/>
      <dgm:spPr/>
    </dgm:pt>
    <dgm:pt modelId="{A4CF6EEE-FA98-4367-A8CF-2EA26E04C1C2}" type="pres">
      <dgm:prSet presAssocID="{F84D3DB9-A405-4B4F-AEC7-146BA4CE2D0D}" presName="compNode" presStyleCnt="0"/>
      <dgm:spPr/>
    </dgm:pt>
    <dgm:pt modelId="{C92ADD3F-CD4D-45F3-B78A-3325CEF8625A}" type="pres">
      <dgm:prSet presAssocID="{F84D3DB9-A405-4B4F-AEC7-146BA4CE2D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CBBAA8B1-D28A-4F3F-A89B-F3912713BE88}" type="pres">
      <dgm:prSet presAssocID="{F84D3DB9-A405-4B4F-AEC7-146BA4CE2D0D}" presName="spaceRect" presStyleCnt="0"/>
      <dgm:spPr/>
    </dgm:pt>
    <dgm:pt modelId="{7BFF9409-9573-499F-AF9E-9B4CD1DB4D7E}" type="pres">
      <dgm:prSet presAssocID="{F84D3DB9-A405-4B4F-AEC7-146BA4CE2D0D}" presName="textRect" presStyleLbl="revTx" presStyleIdx="2" presStyleCnt="3">
        <dgm:presLayoutVars>
          <dgm:chMax val="1"/>
          <dgm:chPref val="1"/>
        </dgm:presLayoutVars>
      </dgm:prSet>
      <dgm:spPr/>
    </dgm:pt>
  </dgm:ptLst>
  <dgm:cxnLst>
    <dgm:cxn modelId="{76ACB802-F786-4099-BF42-A92A1D053D06}" type="presOf" srcId="{8593421B-06E6-4B64-9FCA-5CCB6119BF73}" destId="{60F073D2-908A-4BC0-A9BA-516716D5AB1E}" srcOrd="0" destOrd="0" presId="urn:microsoft.com/office/officeart/2018/2/layout/IconLabelList"/>
    <dgm:cxn modelId="{75962328-E746-412B-B239-8D60A57E060A}" srcId="{2567E469-54A0-42FE-B014-80221798ED32}" destId="{8593421B-06E6-4B64-9FCA-5CCB6119BF73}" srcOrd="1" destOrd="0" parTransId="{F1B8EB49-CEF9-460F-9B7E-3E2CA1BE374E}" sibTransId="{C6A2B4DC-9703-440A-89D8-ABB37BAC9EF6}"/>
    <dgm:cxn modelId="{42779430-94B8-4E0A-BFEB-8CEA0EBF9F51}" srcId="{2567E469-54A0-42FE-B014-80221798ED32}" destId="{B491FC4F-E4FE-4E14-81D4-4A67B77845AA}" srcOrd="0" destOrd="0" parTransId="{E6F9BD40-7B4E-42C3-A494-7ADFD04B30C0}" sibTransId="{A15C75A2-2A0A-4BE4-B25E-F0FACAC41DC4}"/>
    <dgm:cxn modelId="{1FCD0D38-04A2-49BC-8EB4-FD0D75CEC01B}" srcId="{2567E469-54A0-42FE-B014-80221798ED32}" destId="{F84D3DB9-A405-4B4F-AEC7-146BA4CE2D0D}" srcOrd="2" destOrd="0" parTransId="{F6435690-1482-42F0-AFB4-9EFB4088A50B}" sibTransId="{1B91CAFF-846C-47CF-857F-AF66A3C5FBA4}"/>
    <dgm:cxn modelId="{E0EBDF64-BB3F-447E-9A71-0345F38A0982}" type="presOf" srcId="{2567E469-54A0-42FE-B014-80221798ED32}" destId="{46FDA9E7-2274-4132-9662-DDECF2DAE5BF}" srcOrd="0" destOrd="0" presId="urn:microsoft.com/office/officeart/2018/2/layout/IconLabelList"/>
    <dgm:cxn modelId="{DDD26690-3ACF-4F13-8D7D-8719C34015FC}" type="presOf" srcId="{F84D3DB9-A405-4B4F-AEC7-146BA4CE2D0D}" destId="{7BFF9409-9573-499F-AF9E-9B4CD1DB4D7E}" srcOrd="0" destOrd="0" presId="urn:microsoft.com/office/officeart/2018/2/layout/IconLabelList"/>
    <dgm:cxn modelId="{E74B76FE-FFC5-4CE8-937B-B79B63EB082D}" type="presOf" srcId="{B491FC4F-E4FE-4E14-81D4-4A67B77845AA}" destId="{18FD98FE-44B7-4D12-AB6D-CBDC5CF095B2}" srcOrd="0" destOrd="0" presId="urn:microsoft.com/office/officeart/2018/2/layout/IconLabelList"/>
    <dgm:cxn modelId="{DACCE322-0428-4C4E-B17B-E68B356D66E3}" type="presParOf" srcId="{46FDA9E7-2274-4132-9662-DDECF2DAE5BF}" destId="{B5A4FD47-8350-4B01-8F97-9F5968DFEA09}" srcOrd="0" destOrd="0" presId="urn:microsoft.com/office/officeart/2018/2/layout/IconLabelList"/>
    <dgm:cxn modelId="{33EDBDC0-ECC8-4B31-8C19-2210F2B253F8}" type="presParOf" srcId="{B5A4FD47-8350-4B01-8F97-9F5968DFEA09}" destId="{A01F5916-788E-4038-AB67-B444D39D7E84}" srcOrd="0" destOrd="0" presId="urn:microsoft.com/office/officeart/2018/2/layout/IconLabelList"/>
    <dgm:cxn modelId="{859B48D2-CBF0-4235-8E6E-8E51E8DDF9FF}" type="presParOf" srcId="{B5A4FD47-8350-4B01-8F97-9F5968DFEA09}" destId="{44FC64E7-5B7B-4665-AAF9-29B292A4974A}" srcOrd="1" destOrd="0" presId="urn:microsoft.com/office/officeart/2018/2/layout/IconLabelList"/>
    <dgm:cxn modelId="{084BE8ED-1EA2-44B1-AAB7-430AD4B2F1A0}" type="presParOf" srcId="{B5A4FD47-8350-4B01-8F97-9F5968DFEA09}" destId="{18FD98FE-44B7-4D12-AB6D-CBDC5CF095B2}" srcOrd="2" destOrd="0" presId="urn:microsoft.com/office/officeart/2018/2/layout/IconLabelList"/>
    <dgm:cxn modelId="{E2A5E9C7-9C34-4D48-8D70-AE55A4205627}" type="presParOf" srcId="{46FDA9E7-2274-4132-9662-DDECF2DAE5BF}" destId="{623ADF5D-624D-40AC-8702-E8083D261A6E}" srcOrd="1" destOrd="0" presId="urn:microsoft.com/office/officeart/2018/2/layout/IconLabelList"/>
    <dgm:cxn modelId="{C086BA5E-C4BC-49CA-8F56-FE848745E083}" type="presParOf" srcId="{46FDA9E7-2274-4132-9662-DDECF2DAE5BF}" destId="{E13AAB72-BEF7-48B1-B6DE-BAF6DC9DB7AC}" srcOrd="2" destOrd="0" presId="urn:microsoft.com/office/officeart/2018/2/layout/IconLabelList"/>
    <dgm:cxn modelId="{7481A21F-71D8-4ED9-9E8C-4ADCD596A925}" type="presParOf" srcId="{E13AAB72-BEF7-48B1-B6DE-BAF6DC9DB7AC}" destId="{B64A3B8B-F9B8-4459-9970-28B710DCDAA0}" srcOrd="0" destOrd="0" presId="urn:microsoft.com/office/officeart/2018/2/layout/IconLabelList"/>
    <dgm:cxn modelId="{EFFEE707-16CC-4FD3-BB4F-A66817F07563}" type="presParOf" srcId="{E13AAB72-BEF7-48B1-B6DE-BAF6DC9DB7AC}" destId="{3F26DA9A-50C6-4E08-8128-F5D8AF709E49}" srcOrd="1" destOrd="0" presId="urn:microsoft.com/office/officeart/2018/2/layout/IconLabelList"/>
    <dgm:cxn modelId="{514BE410-9F6B-4998-94C6-1925A9477790}" type="presParOf" srcId="{E13AAB72-BEF7-48B1-B6DE-BAF6DC9DB7AC}" destId="{60F073D2-908A-4BC0-A9BA-516716D5AB1E}" srcOrd="2" destOrd="0" presId="urn:microsoft.com/office/officeart/2018/2/layout/IconLabelList"/>
    <dgm:cxn modelId="{2EA3EC82-EBF8-40BE-9B63-F8A4DDCE0213}" type="presParOf" srcId="{46FDA9E7-2274-4132-9662-DDECF2DAE5BF}" destId="{3DB86AB4-7A28-4264-B015-9D0043CCB0DF}" srcOrd="3" destOrd="0" presId="urn:microsoft.com/office/officeart/2018/2/layout/IconLabelList"/>
    <dgm:cxn modelId="{6AA2795A-D0DE-4E9C-9EB1-60B5244A50C7}" type="presParOf" srcId="{46FDA9E7-2274-4132-9662-DDECF2DAE5BF}" destId="{A4CF6EEE-FA98-4367-A8CF-2EA26E04C1C2}" srcOrd="4" destOrd="0" presId="urn:microsoft.com/office/officeart/2018/2/layout/IconLabelList"/>
    <dgm:cxn modelId="{83C1BC8E-488F-4AC7-B0CB-8E613B2D8B6E}" type="presParOf" srcId="{A4CF6EEE-FA98-4367-A8CF-2EA26E04C1C2}" destId="{C92ADD3F-CD4D-45F3-B78A-3325CEF8625A}" srcOrd="0" destOrd="0" presId="urn:microsoft.com/office/officeart/2018/2/layout/IconLabelList"/>
    <dgm:cxn modelId="{CACB4347-D003-4E16-AD4A-EA15DCAEFAEE}" type="presParOf" srcId="{A4CF6EEE-FA98-4367-A8CF-2EA26E04C1C2}" destId="{CBBAA8B1-D28A-4F3F-A89B-F3912713BE88}" srcOrd="1" destOrd="0" presId="urn:microsoft.com/office/officeart/2018/2/layout/IconLabelList"/>
    <dgm:cxn modelId="{A7DDCFDA-2551-46BC-8C87-E6BE8553AF5D}" type="presParOf" srcId="{A4CF6EEE-FA98-4367-A8CF-2EA26E04C1C2}" destId="{7BFF9409-9573-499F-AF9E-9B4CD1DB4D7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39A4AB-835C-4F9C-98E3-7D0B59F21C3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CC61BEC-8AF4-4D71-8EEA-2AB34661A971}">
      <dgm:prSet/>
      <dgm:spPr/>
      <dgm:t>
        <a:bodyPr/>
        <a:lstStyle/>
        <a:p>
          <a:pPr>
            <a:lnSpc>
              <a:spcPct val="100000"/>
            </a:lnSpc>
          </a:pPr>
          <a:r>
            <a:rPr lang="en-NZ"/>
            <a:t>Implements measures to attempt to contain the current impact of incidents so they don’t fully spread across the network</a:t>
          </a:r>
          <a:endParaRPr lang="en-US"/>
        </a:p>
      </dgm:t>
    </dgm:pt>
    <dgm:pt modelId="{61C3D966-792B-4BC6-B341-6E5619EC25FB}" type="parTrans" cxnId="{18CDF20F-2750-4112-BBDA-BE411A7C13AF}">
      <dgm:prSet/>
      <dgm:spPr/>
      <dgm:t>
        <a:bodyPr/>
        <a:lstStyle/>
        <a:p>
          <a:endParaRPr lang="en-US"/>
        </a:p>
      </dgm:t>
    </dgm:pt>
    <dgm:pt modelId="{4109D404-C442-4197-9F78-49C9AAC4219C}" type="sibTrans" cxnId="{18CDF20F-2750-4112-BBDA-BE411A7C13AF}">
      <dgm:prSet/>
      <dgm:spPr/>
      <dgm:t>
        <a:bodyPr/>
        <a:lstStyle/>
        <a:p>
          <a:endParaRPr lang="en-US"/>
        </a:p>
      </dgm:t>
    </dgm:pt>
    <dgm:pt modelId="{6F4D98B8-1DE6-4C22-AD85-7CE243A42ED3}">
      <dgm:prSet/>
      <dgm:spPr/>
      <dgm:t>
        <a:bodyPr/>
        <a:lstStyle/>
        <a:p>
          <a:pPr>
            <a:lnSpc>
              <a:spcPct val="100000"/>
            </a:lnSpc>
          </a:pPr>
          <a:r>
            <a:rPr lang="en-NZ"/>
            <a:t>Root causes are removed from known issues to eliminate protentional risks</a:t>
          </a:r>
          <a:endParaRPr lang="en-US"/>
        </a:p>
      </dgm:t>
    </dgm:pt>
    <dgm:pt modelId="{B8B1E299-2BA2-4D7C-9F1E-237650D0464C}" type="parTrans" cxnId="{E508EBD3-96D0-461F-873C-94A98C316885}">
      <dgm:prSet/>
      <dgm:spPr/>
      <dgm:t>
        <a:bodyPr/>
        <a:lstStyle/>
        <a:p>
          <a:endParaRPr lang="en-US"/>
        </a:p>
      </dgm:t>
    </dgm:pt>
    <dgm:pt modelId="{D1A41BC2-727E-4DC4-BCF0-B3457513CBB9}" type="sibTrans" cxnId="{E508EBD3-96D0-461F-873C-94A98C316885}">
      <dgm:prSet/>
      <dgm:spPr/>
      <dgm:t>
        <a:bodyPr/>
        <a:lstStyle/>
        <a:p>
          <a:endParaRPr lang="en-US"/>
        </a:p>
      </dgm:t>
    </dgm:pt>
    <dgm:pt modelId="{B95281F5-2FBA-4ED8-B0F9-094FE5263EA3}">
      <dgm:prSet/>
      <dgm:spPr/>
      <dgm:t>
        <a:bodyPr/>
        <a:lstStyle/>
        <a:p>
          <a:pPr>
            <a:lnSpc>
              <a:spcPct val="100000"/>
            </a:lnSpc>
          </a:pPr>
          <a:r>
            <a:rPr lang="en-NZ"/>
            <a:t>Systems are restored to minimise impact and downtime</a:t>
          </a:r>
          <a:endParaRPr lang="en-US"/>
        </a:p>
      </dgm:t>
    </dgm:pt>
    <dgm:pt modelId="{C5A35F2B-2BFD-4B77-8EA6-C9498771E1F0}" type="parTrans" cxnId="{DC77FAF0-07D9-458C-9B3A-8D5AC5B8A13E}">
      <dgm:prSet/>
      <dgm:spPr/>
      <dgm:t>
        <a:bodyPr/>
        <a:lstStyle/>
        <a:p>
          <a:endParaRPr lang="en-US"/>
        </a:p>
      </dgm:t>
    </dgm:pt>
    <dgm:pt modelId="{2B028D95-F535-4399-A47D-39B55F2BF2FF}" type="sibTrans" cxnId="{DC77FAF0-07D9-458C-9B3A-8D5AC5B8A13E}">
      <dgm:prSet/>
      <dgm:spPr/>
      <dgm:t>
        <a:bodyPr/>
        <a:lstStyle/>
        <a:p>
          <a:endParaRPr lang="en-US"/>
        </a:p>
      </dgm:t>
    </dgm:pt>
    <dgm:pt modelId="{BA423E0E-5095-4B5C-8C95-D21950F21231}">
      <dgm:prSet/>
      <dgm:spPr/>
      <dgm:t>
        <a:bodyPr/>
        <a:lstStyle/>
        <a:p>
          <a:pPr>
            <a:lnSpc>
              <a:spcPct val="100000"/>
            </a:lnSpc>
          </a:pPr>
          <a:r>
            <a:rPr lang="en-NZ"/>
            <a:t>Security improvements are implemented to address weaknesses or vulnerabilities</a:t>
          </a:r>
          <a:endParaRPr lang="en-US"/>
        </a:p>
      </dgm:t>
    </dgm:pt>
    <dgm:pt modelId="{534CA39A-BA5E-4D14-AC19-05CAA73FE681}" type="parTrans" cxnId="{4F6C2565-24B5-4F3D-B519-8AF564FEE56C}">
      <dgm:prSet/>
      <dgm:spPr/>
      <dgm:t>
        <a:bodyPr/>
        <a:lstStyle/>
        <a:p>
          <a:endParaRPr lang="en-US"/>
        </a:p>
      </dgm:t>
    </dgm:pt>
    <dgm:pt modelId="{F3220BA8-AB05-4D3F-94F5-0548FD65FFCE}" type="sibTrans" cxnId="{4F6C2565-24B5-4F3D-B519-8AF564FEE56C}">
      <dgm:prSet/>
      <dgm:spPr/>
      <dgm:t>
        <a:bodyPr/>
        <a:lstStyle/>
        <a:p>
          <a:endParaRPr lang="en-US"/>
        </a:p>
      </dgm:t>
    </dgm:pt>
    <dgm:pt modelId="{7EA79F5C-3075-4146-82BD-FD29A380A7CF}" type="pres">
      <dgm:prSet presAssocID="{FB39A4AB-835C-4F9C-98E3-7D0B59F21C38}" presName="root" presStyleCnt="0">
        <dgm:presLayoutVars>
          <dgm:dir/>
          <dgm:resizeHandles val="exact"/>
        </dgm:presLayoutVars>
      </dgm:prSet>
      <dgm:spPr/>
    </dgm:pt>
    <dgm:pt modelId="{6E475890-904A-4A5B-92B0-7ED679F5ACBD}" type="pres">
      <dgm:prSet presAssocID="{6CC61BEC-8AF4-4D71-8EEA-2AB34661A971}" presName="compNode" presStyleCnt="0"/>
      <dgm:spPr/>
    </dgm:pt>
    <dgm:pt modelId="{5CD5CB88-6EDF-4DCC-B706-F23DC43DEB58}" type="pres">
      <dgm:prSet presAssocID="{6CC61BEC-8AF4-4D71-8EEA-2AB34661A9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974D71B3-F877-4BF7-A3F0-824EA5EED2A0}" type="pres">
      <dgm:prSet presAssocID="{6CC61BEC-8AF4-4D71-8EEA-2AB34661A971}" presName="spaceRect" presStyleCnt="0"/>
      <dgm:spPr/>
    </dgm:pt>
    <dgm:pt modelId="{42A69CFC-E3D6-4579-8716-B78AC37EA94F}" type="pres">
      <dgm:prSet presAssocID="{6CC61BEC-8AF4-4D71-8EEA-2AB34661A971}" presName="textRect" presStyleLbl="revTx" presStyleIdx="0" presStyleCnt="4">
        <dgm:presLayoutVars>
          <dgm:chMax val="1"/>
          <dgm:chPref val="1"/>
        </dgm:presLayoutVars>
      </dgm:prSet>
      <dgm:spPr/>
    </dgm:pt>
    <dgm:pt modelId="{50951ABD-F862-4AF1-9BE2-E6B0D9945E4E}" type="pres">
      <dgm:prSet presAssocID="{4109D404-C442-4197-9F78-49C9AAC4219C}" presName="sibTrans" presStyleCnt="0"/>
      <dgm:spPr/>
    </dgm:pt>
    <dgm:pt modelId="{051CB2A5-D4B6-4D05-8BDF-AE798BF14DA6}" type="pres">
      <dgm:prSet presAssocID="{6F4D98B8-1DE6-4C22-AD85-7CE243A42ED3}" presName="compNode" presStyleCnt="0"/>
      <dgm:spPr/>
    </dgm:pt>
    <dgm:pt modelId="{F70831BC-C4DF-44D0-A126-1D278411E754}" type="pres">
      <dgm:prSet presAssocID="{6F4D98B8-1DE6-4C22-AD85-7CE243A42E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5F8C4339-097B-49C4-AC30-FE20E1660F64}" type="pres">
      <dgm:prSet presAssocID="{6F4D98B8-1DE6-4C22-AD85-7CE243A42ED3}" presName="spaceRect" presStyleCnt="0"/>
      <dgm:spPr/>
    </dgm:pt>
    <dgm:pt modelId="{98DB4C19-3FFD-4D8C-85FD-374C1EA57E37}" type="pres">
      <dgm:prSet presAssocID="{6F4D98B8-1DE6-4C22-AD85-7CE243A42ED3}" presName="textRect" presStyleLbl="revTx" presStyleIdx="1" presStyleCnt="4">
        <dgm:presLayoutVars>
          <dgm:chMax val="1"/>
          <dgm:chPref val="1"/>
        </dgm:presLayoutVars>
      </dgm:prSet>
      <dgm:spPr/>
    </dgm:pt>
    <dgm:pt modelId="{B63BEDFC-82B7-4B8A-8C13-F36DE1050D2A}" type="pres">
      <dgm:prSet presAssocID="{D1A41BC2-727E-4DC4-BCF0-B3457513CBB9}" presName="sibTrans" presStyleCnt="0"/>
      <dgm:spPr/>
    </dgm:pt>
    <dgm:pt modelId="{AD924253-0E34-4BE9-9671-100AA6CEFA28}" type="pres">
      <dgm:prSet presAssocID="{B95281F5-2FBA-4ED8-B0F9-094FE5263EA3}" presName="compNode" presStyleCnt="0"/>
      <dgm:spPr/>
    </dgm:pt>
    <dgm:pt modelId="{19014899-F0C1-4BAB-8E50-4BCEAFA5F28D}" type="pres">
      <dgm:prSet presAssocID="{B95281F5-2FBA-4ED8-B0F9-094FE5263E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254CE811-45D5-40DE-83FD-0476F5C2EB9A}" type="pres">
      <dgm:prSet presAssocID="{B95281F5-2FBA-4ED8-B0F9-094FE5263EA3}" presName="spaceRect" presStyleCnt="0"/>
      <dgm:spPr/>
    </dgm:pt>
    <dgm:pt modelId="{DB895C8A-1FA8-493B-873E-0CC902986283}" type="pres">
      <dgm:prSet presAssocID="{B95281F5-2FBA-4ED8-B0F9-094FE5263EA3}" presName="textRect" presStyleLbl="revTx" presStyleIdx="2" presStyleCnt="4">
        <dgm:presLayoutVars>
          <dgm:chMax val="1"/>
          <dgm:chPref val="1"/>
        </dgm:presLayoutVars>
      </dgm:prSet>
      <dgm:spPr/>
    </dgm:pt>
    <dgm:pt modelId="{C456FE1D-BEC5-44FE-ADF0-0508AD11C688}" type="pres">
      <dgm:prSet presAssocID="{2B028D95-F535-4399-A47D-39B55F2BF2FF}" presName="sibTrans" presStyleCnt="0"/>
      <dgm:spPr/>
    </dgm:pt>
    <dgm:pt modelId="{30B7581C-6C7A-42DC-881B-CF08B7D81975}" type="pres">
      <dgm:prSet presAssocID="{BA423E0E-5095-4B5C-8C95-D21950F21231}" presName="compNode" presStyleCnt="0"/>
      <dgm:spPr/>
    </dgm:pt>
    <dgm:pt modelId="{62E1E4B8-7E07-4E14-AF20-A7F708FDDA53}" type="pres">
      <dgm:prSet presAssocID="{BA423E0E-5095-4B5C-8C95-D21950F212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665CD61-AF9F-4749-BB57-AA02DD667DFB}" type="pres">
      <dgm:prSet presAssocID="{BA423E0E-5095-4B5C-8C95-D21950F21231}" presName="spaceRect" presStyleCnt="0"/>
      <dgm:spPr/>
    </dgm:pt>
    <dgm:pt modelId="{9C0D3FD2-23D7-427A-B9F6-FAEC7E8C02B6}" type="pres">
      <dgm:prSet presAssocID="{BA423E0E-5095-4B5C-8C95-D21950F21231}" presName="textRect" presStyleLbl="revTx" presStyleIdx="3" presStyleCnt="4">
        <dgm:presLayoutVars>
          <dgm:chMax val="1"/>
          <dgm:chPref val="1"/>
        </dgm:presLayoutVars>
      </dgm:prSet>
      <dgm:spPr/>
    </dgm:pt>
  </dgm:ptLst>
  <dgm:cxnLst>
    <dgm:cxn modelId="{A146CD03-3957-44EA-A7BB-5E96D371C165}" type="presOf" srcId="{B95281F5-2FBA-4ED8-B0F9-094FE5263EA3}" destId="{DB895C8A-1FA8-493B-873E-0CC902986283}" srcOrd="0" destOrd="0" presId="urn:microsoft.com/office/officeart/2018/2/layout/IconLabelList"/>
    <dgm:cxn modelId="{18CDF20F-2750-4112-BBDA-BE411A7C13AF}" srcId="{FB39A4AB-835C-4F9C-98E3-7D0B59F21C38}" destId="{6CC61BEC-8AF4-4D71-8EEA-2AB34661A971}" srcOrd="0" destOrd="0" parTransId="{61C3D966-792B-4BC6-B341-6E5619EC25FB}" sibTransId="{4109D404-C442-4197-9F78-49C9AAC4219C}"/>
    <dgm:cxn modelId="{38C4BF40-6CB3-4CC6-9ED0-5E5F6E27CFC0}" type="presOf" srcId="{6CC61BEC-8AF4-4D71-8EEA-2AB34661A971}" destId="{42A69CFC-E3D6-4579-8716-B78AC37EA94F}" srcOrd="0" destOrd="0" presId="urn:microsoft.com/office/officeart/2018/2/layout/IconLabelList"/>
    <dgm:cxn modelId="{4F6C2565-24B5-4F3D-B519-8AF564FEE56C}" srcId="{FB39A4AB-835C-4F9C-98E3-7D0B59F21C38}" destId="{BA423E0E-5095-4B5C-8C95-D21950F21231}" srcOrd="3" destOrd="0" parTransId="{534CA39A-BA5E-4D14-AC19-05CAA73FE681}" sibTransId="{F3220BA8-AB05-4D3F-94F5-0548FD65FFCE}"/>
    <dgm:cxn modelId="{ED7ED154-0351-47D5-9C12-95AE372F8DC5}" type="presOf" srcId="{FB39A4AB-835C-4F9C-98E3-7D0B59F21C38}" destId="{7EA79F5C-3075-4146-82BD-FD29A380A7CF}" srcOrd="0" destOrd="0" presId="urn:microsoft.com/office/officeart/2018/2/layout/IconLabelList"/>
    <dgm:cxn modelId="{675697C9-BFAA-46D9-B1B7-2932A8F1F0CF}" type="presOf" srcId="{BA423E0E-5095-4B5C-8C95-D21950F21231}" destId="{9C0D3FD2-23D7-427A-B9F6-FAEC7E8C02B6}" srcOrd="0" destOrd="0" presId="urn:microsoft.com/office/officeart/2018/2/layout/IconLabelList"/>
    <dgm:cxn modelId="{E508EBD3-96D0-461F-873C-94A98C316885}" srcId="{FB39A4AB-835C-4F9C-98E3-7D0B59F21C38}" destId="{6F4D98B8-1DE6-4C22-AD85-7CE243A42ED3}" srcOrd="1" destOrd="0" parTransId="{B8B1E299-2BA2-4D7C-9F1E-237650D0464C}" sibTransId="{D1A41BC2-727E-4DC4-BCF0-B3457513CBB9}"/>
    <dgm:cxn modelId="{DC77FAF0-07D9-458C-9B3A-8D5AC5B8A13E}" srcId="{FB39A4AB-835C-4F9C-98E3-7D0B59F21C38}" destId="{B95281F5-2FBA-4ED8-B0F9-094FE5263EA3}" srcOrd="2" destOrd="0" parTransId="{C5A35F2B-2BFD-4B77-8EA6-C9498771E1F0}" sibTransId="{2B028D95-F535-4399-A47D-39B55F2BF2FF}"/>
    <dgm:cxn modelId="{CD1096F1-0CE5-463E-9EBA-C7343F8B658A}" type="presOf" srcId="{6F4D98B8-1DE6-4C22-AD85-7CE243A42ED3}" destId="{98DB4C19-3FFD-4D8C-85FD-374C1EA57E37}" srcOrd="0" destOrd="0" presId="urn:microsoft.com/office/officeart/2018/2/layout/IconLabelList"/>
    <dgm:cxn modelId="{3BB206F2-CD31-4FEE-A1DC-7994F23661EB}" type="presParOf" srcId="{7EA79F5C-3075-4146-82BD-FD29A380A7CF}" destId="{6E475890-904A-4A5B-92B0-7ED679F5ACBD}" srcOrd="0" destOrd="0" presId="urn:microsoft.com/office/officeart/2018/2/layout/IconLabelList"/>
    <dgm:cxn modelId="{49AB08E6-C572-4969-AFFD-A01C889633AE}" type="presParOf" srcId="{6E475890-904A-4A5B-92B0-7ED679F5ACBD}" destId="{5CD5CB88-6EDF-4DCC-B706-F23DC43DEB58}" srcOrd="0" destOrd="0" presId="urn:microsoft.com/office/officeart/2018/2/layout/IconLabelList"/>
    <dgm:cxn modelId="{785AAF8D-8085-43A5-93B5-62DC271421EC}" type="presParOf" srcId="{6E475890-904A-4A5B-92B0-7ED679F5ACBD}" destId="{974D71B3-F877-4BF7-A3F0-824EA5EED2A0}" srcOrd="1" destOrd="0" presId="urn:microsoft.com/office/officeart/2018/2/layout/IconLabelList"/>
    <dgm:cxn modelId="{B79F2F46-082D-44BA-B6FC-4F92D704C6F1}" type="presParOf" srcId="{6E475890-904A-4A5B-92B0-7ED679F5ACBD}" destId="{42A69CFC-E3D6-4579-8716-B78AC37EA94F}" srcOrd="2" destOrd="0" presId="urn:microsoft.com/office/officeart/2018/2/layout/IconLabelList"/>
    <dgm:cxn modelId="{22B320C3-8DC3-442F-8B67-A8432E87D70B}" type="presParOf" srcId="{7EA79F5C-3075-4146-82BD-FD29A380A7CF}" destId="{50951ABD-F862-4AF1-9BE2-E6B0D9945E4E}" srcOrd="1" destOrd="0" presId="urn:microsoft.com/office/officeart/2018/2/layout/IconLabelList"/>
    <dgm:cxn modelId="{43B5A617-231D-464E-A108-53B2A0AA08AE}" type="presParOf" srcId="{7EA79F5C-3075-4146-82BD-FD29A380A7CF}" destId="{051CB2A5-D4B6-4D05-8BDF-AE798BF14DA6}" srcOrd="2" destOrd="0" presId="urn:microsoft.com/office/officeart/2018/2/layout/IconLabelList"/>
    <dgm:cxn modelId="{854B3E25-D062-47EE-879D-D065F38D8B98}" type="presParOf" srcId="{051CB2A5-D4B6-4D05-8BDF-AE798BF14DA6}" destId="{F70831BC-C4DF-44D0-A126-1D278411E754}" srcOrd="0" destOrd="0" presId="urn:microsoft.com/office/officeart/2018/2/layout/IconLabelList"/>
    <dgm:cxn modelId="{CDC2E75C-E323-40BD-AE09-939EE592FE3A}" type="presParOf" srcId="{051CB2A5-D4B6-4D05-8BDF-AE798BF14DA6}" destId="{5F8C4339-097B-49C4-AC30-FE20E1660F64}" srcOrd="1" destOrd="0" presId="urn:microsoft.com/office/officeart/2018/2/layout/IconLabelList"/>
    <dgm:cxn modelId="{AC5D4025-AA12-4A4F-9C9B-F3BDF91F5BE1}" type="presParOf" srcId="{051CB2A5-D4B6-4D05-8BDF-AE798BF14DA6}" destId="{98DB4C19-3FFD-4D8C-85FD-374C1EA57E37}" srcOrd="2" destOrd="0" presId="urn:microsoft.com/office/officeart/2018/2/layout/IconLabelList"/>
    <dgm:cxn modelId="{FEF2A693-E90A-49D1-8298-8F1C67609EB9}" type="presParOf" srcId="{7EA79F5C-3075-4146-82BD-FD29A380A7CF}" destId="{B63BEDFC-82B7-4B8A-8C13-F36DE1050D2A}" srcOrd="3" destOrd="0" presId="urn:microsoft.com/office/officeart/2018/2/layout/IconLabelList"/>
    <dgm:cxn modelId="{4AD54F37-D329-47A0-97D5-A3BAA099C6FA}" type="presParOf" srcId="{7EA79F5C-3075-4146-82BD-FD29A380A7CF}" destId="{AD924253-0E34-4BE9-9671-100AA6CEFA28}" srcOrd="4" destOrd="0" presId="urn:microsoft.com/office/officeart/2018/2/layout/IconLabelList"/>
    <dgm:cxn modelId="{3F4E8D64-7D01-4D1B-B40E-76312E6EED09}" type="presParOf" srcId="{AD924253-0E34-4BE9-9671-100AA6CEFA28}" destId="{19014899-F0C1-4BAB-8E50-4BCEAFA5F28D}" srcOrd="0" destOrd="0" presId="urn:microsoft.com/office/officeart/2018/2/layout/IconLabelList"/>
    <dgm:cxn modelId="{C9173292-D654-4EEE-B868-B4CF96A84A28}" type="presParOf" srcId="{AD924253-0E34-4BE9-9671-100AA6CEFA28}" destId="{254CE811-45D5-40DE-83FD-0476F5C2EB9A}" srcOrd="1" destOrd="0" presId="urn:microsoft.com/office/officeart/2018/2/layout/IconLabelList"/>
    <dgm:cxn modelId="{6BDC12B2-BEE8-49FA-B62C-E105771DFBBB}" type="presParOf" srcId="{AD924253-0E34-4BE9-9671-100AA6CEFA28}" destId="{DB895C8A-1FA8-493B-873E-0CC902986283}" srcOrd="2" destOrd="0" presId="urn:microsoft.com/office/officeart/2018/2/layout/IconLabelList"/>
    <dgm:cxn modelId="{29D0AD99-725F-4842-B5DC-DEA82C9978CB}" type="presParOf" srcId="{7EA79F5C-3075-4146-82BD-FD29A380A7CF}" destId="{C456FE1D-BEC5-44FE-ADF0-0508AD11C688}" srcOrd="5" destOrd="0" presId="urn:microsoft.com/office/officeart/2018/2/layout/IconLabelList"/>
    <dgm:cxn modelId="{9364E27D-10BB-4B6E-83FE-6DDD878C4D7A}" type="presParOf" srcId="{7EA79F5C-3075-4146-82BD-FD29A380A7CF}" destId="{30B7581C-6C7A-42DC-881B-CF08B7D81975}" srcOrd="6" destOrd="0" presId="urn:microsoft.com/office/officeart/2018/2/layout/IconLabelList"/>
    <dgm:cxn modelId="{6B38FA8F-9A15-4F4D-83E3-3FFA482DCB5B}" type="presParOf" srcId="{30B7581C-6C7A-42DC-881B-CF08B7D81975}" destId="{62E1E4B8-7E07-4E14-AF20-A7F708FDDA53}" srcOrd="0" destOrd="0" presId="urn:microsoft.com/office/officeart/2018/2/layout/IconLabelList"/>
    <dgm:cxn modelId="{303DB38D-6F58-4C45-BE72-1EACC9CA223E}" type="presParOf" srcId="{30B7581C-6C7A-42DC-881B-CF08B7D81975}" destId="{2665CD61-AF9F-4749-BB57-AA02DD667DFB}" srcOrd="1" destOrd="0" presId="urn:microsoft.com/office/officeart/2018/2/layout/IconLabelList"/>
    <dgm:cxn modelId="{70224745-234C-4F49-9A68-DFEB1EE298AA}" type="presParOf" srcId="{30B7581C-6C7A-42DC-881B-CF08B7D81975}" destId="{9C0D3FD2-23D7-427A-B9F6-FAEC7E8C02B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4445C7-270B-444F-883A-5BEB2A7A6E7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D464EBB7-453D-4C4D-8C19-F0B432C64268}">
      <dgm:prSet custT="1"/>
      <dgm:spPr/>
      <dgm:t>
        <a:bodyPr/>
        <a:lstStyle/>
        <a:p>
          <a:r>
            <a:rPr lang="en-NZ" sz="1100" dirty="0"/>
            <a:t>Identifying business objectives</a:t>
          </a:r>
          <a:endParaRPr lang="en-US" sz="1100" dirty="0"/>
        </a:p>
      </dgm:t>
    </dgm:pt>
    <dgm:pt modelId="{F89B16AD-21DE-4F05-8A62-006ED1DF96D5}" type="parTrans" cxnId="{E7968031-85FC-4D9F-86CF-DDF813235E21}">
      <dgm:prSet/>
      <dgm:spPr/>
      <dgm:t>
        <a:bodyPr/>
        <a:lstStyle/>
        <a:p>
          <a:endParaRPr lang="en-US"/>
        </a:p>
      </dgm:t>
    </dgm:pt>
    <dgm:pt modelId="{F07CF35E-5321-48C6-8AF5-CA4C2066574A}" type="sibTrans" cxnId="{E7968031-85FC-4D9F-86CF-DDF813235E21}">
      <dgm:prSet/>
      <dgm:spPr/>
      <dgm:t>
        <a:bodyPr/>
        <a:lstStyle/>
        <a:p>
          <a:endParaRPr lang="en-US"/>
        </a:p>
      </dgm:t>
    </dgm:pt>
    <dgm:pt modelId="{F3B0FDD3-B990-4267-B3B2-3D531D40B115}">
      <dgm:prSet custT="1"/>
      <dgm:spPr/>
      <dgm:t>
        <a:bodyPr/>
        <a:lstStyle/>
        <a:p>
          <a:r>
            <a:rPr lang="en-NZ" sz="1000" dirty="0"/>
            <a:t>Understanding their cybersecurity environment</a:t>
          </a:r>
          <a:endParaRPr lang="en-US" sz="1000" dirty="0"/>
        </a:p>
      </dgm:t>
    </dgm:pt>
    <dgm:pt modelId="{E63B55CA-F036-444B-B7DF-2559EDCD8902}" type="parTrans" cxnId="{1120D554-5B07-4098-9499-60BDBEAB4939}">
      <dgm:prSet/>
      <dgm:spPr/>
      <dgm:t>
        <a:bodyPr/>
        <a:lstStyle/>
        <a:p>
          <a:endParaRPr lang="en-US"/>
        </a:p>
      </dgm:t>
    </dgm:pt>
    <dgm:pt modelId="{32256A29-5373-4B0D-A6C9-C96A670D0295}" type="sibTrans" cxnId="{1120D554-5B07-4098-9499-60BDBEAB4939}">
      <dgm:prSet/>
      <dgm:spPr/>
      <dgm:t>
        <a:bodyPr/>
        <a:lstStyle/>
        <a:p>
          <a:endParaRPr lang="en-US"/>
        </a:p>
      </dgm:t>
    </dgm:pt>
    <dgm:pt modelId="{15673631-F6A5-4F2A-AE1A-353BB03D4468}">
      <dgm:prSet custT="1"/>
      <dgm:spPr/>
      <dgm:t>
        <a:bodyPr/>
        <a:lstStyle/>
        <a:p>
          <a:r>
            <a:rPr lang="en-NZ" sz="1400" dirty="0"/>
            <a:t>Creating a profile of what their business is currently like</a:t>
          </a:r>
          <a:endParaRPr lang="en-US" sz="1400" dirty="0"/>
        </a:p>
      </dgm:t>
    </dgm:pt>
    <dgm:pt modelId="{57948586-0933-4764-A8A2-86A2647F6ACD}" type="parTrans" cxnId="{5B2193C7-AAC1-41E3-92EA-2DDEDEFB70DC}">
      <dgm:prSet/>
      <dgm:spPr/>
      <dgm:t>
        <a:bodyPr/>
        <a:lstStyle/>
        <a:p>
          <a:endParaRPr lang="en-US"/>
        </a:p>
      </dgm:t>
    </dgm:pt>
    <dgm:pt modelId="{EC3B60F0-9FB6-470D-BCB6-3D51CD204120}" type="sibTrans" cxnId="{5B2193C7-AAC1-41E3-92EA-2DDEDEFB70DC}">
      <dgm:prSet/>
      <dgm:spPr/>
      <dgm:t>
        <a:bodyPr/>
        <a:lstStyle/>
        <a:p>
          <a:endParaRPr lang="en-US"/>
        </a:p>
      </dgm:t>
    </dgm:pt>
    <dgm:pt modelId="{34411F45-1528-49B1-A37C-491C0C062EAC}">
      <dgm:prSet/>
      <dgm:spPr/>
      <dgm:t>
        <a:bodyPr/>
        <a:lstStyle/>
        <a:p>
          <a:r>
            <a:rPr lang="en-NZ"/>
            <a:t>Develop a target profile of where they want to be</a:t>
          </a:r>
          <a:endParaRPr lang="en-US"/>
        </a:p>
      </dgm:t>
    </dgm:pt>
    <dgm:pt modelId="{66E357B1-EF4C-435B-9583-A7FF7D73A3C0}" type="parTrans" cxnId="{58FCE921-282F-49ED-A447-69356EC99C8D}">
      <dgm:prSet/>
      <dgm:spPr/>
      <dgm:t>
        <a:bodyPr/>
        <a:lstStyle/>
        <a:p>
          <a:endParaRPr lang="en-US"/>
        </a:p>
      </dgm:t>
    </dgm:pt>
    <dgm:pt modelId="{3D2A24CE-976C-4CD2-BD46-A425A0F8A4BB}" type="sibTrans" cxnId="{58FCE921-282F-49ED-A447-69356EC99C8D}">
      <dgm:prSet/>
      <dgm:spPr/>
      <dgm:t>
        <a:bodyPr/>
        <a:lstStyle/>
        <a:p>
          <a:endParaRPr lang="en-US"/>
        </a:p>
      </dgm:t>
    </dgm:pt>
    <dgm:pt modelId="{BBE86CAE-7340-42AB-9FDD-CF186D513486}">
      <dgm:prSet custT="1"/>
      <dgm:spPr/>
      <dgm:t>
        <a:bodyPr/>
        <a:lstStyle/>
        <a:p>
          <a:r>
            <a:rPr lang="en-NZ" sz="900" dirty="0"/>
            <a:t>Compare the two profiles and identify areas where improvements may be needed. Highlight these areas as gaps and prioritise them based on risk/impact scores.</a:t>
          </a:r>
          <a:endParaRPr lang="en-US" sz="900" dirty="0"/>
        </a:p>
      </dgm:t>
    </dgm:pt>
    <dgm:pt modelId="{5F2C3E6E-6CB6-4892-B7E3-CB425EDB4919}" type="parTrans" cxnId="{4C131673-BF96-4AE6-A05E-6C584EB06151}">
      <dgm:prSet/>
      <dgm:spPr/>
      <dgm:t>
        <a:bodyPr/>
        <a:lstStyle/>
        <a:p>
          <a:endParaRPr lang="en-US"/>
        </a:p>
      </dgm:t>
    </dgm:pt>
    <dgm:pt modelId="{C01D7D4F-23B4-4F54-8F15-A323D5D49AF1}" type="sibTrans" cxnId="{4C131673-BF96-4AE6-A05E-6C584EB06151}">
      <dgm:prSet/>
      <dgm:spPr/>
      <dgm:t>
        <a:bodyPr/>
        <a:lstStyle/>
        <a:p>
          <a:endParaRPr lang="en-US"/>
        </a:p>
      </dgm:t>
    </dgm:pt>
    <dgm:pt modelId="{CCC4893E-6BF6-4245-8E20-7311BC4F5FF0}">
      <dgm:prSet custT="1"/>
      <dgm:spPr/>
      <dgm:t>
        <a:bodyPr/>
        <a:lstStyle/>
        <a:p>
          <a:r>
            <a:rPr lang="en-NZ" sz="1000" dirty="0"/>
            <a:t>Implement a plan </a:t>
          </a:r>
          <a:r>
            <a:rPr lang="en-NZ" sz="1000" i="0" dirty="0"/>
            <a:t>for addressing the gaps and allocate appropriate resources </a:t>
          </a:r>
          <a:r>
            <a:rPr lang="en-NZ" sz="1000" dirty="0"/>
            <a:t>to them.</a:t>
          </a:r>
          <a:endParaRPr lang="en-US" sz="1000" dirty="0"/>
        </a:p>
      </dgm:t>
    </dgm:pt>
    <dgm:pt modelId="{17DB3318-9443-44EC-8399-197046DDBC08}" type="parTrans" cxnId="{9261724C-894E-4A5B-90CF-09C3C8D639D9}">
      <dgm:prSet/>
      <dgm:spPr/>
      <dgm:t>
        <a:bodyPr/>
        <a:lstStyle/>
        <a:p>
          <a:endParaRPr lang="en-US"/>
        </a:p>
      </dgm:t>
    </dgm:pt>
    <dgm:pt modelId="{9320FEE6-8C3A-41C1-9CDD-8AD0D6D6EAEA}" type="sibTrans" cxnId="{9261724C-894E-4A5B-90CF-09C3C8D639D9}">
      <dgm:prSet/>
      <dgm:spPr/>
      <dgm:t>
        <a:bodyPr/>
        <a:lstStyle/>
        <a:p>
          <a:endParaRPr lang="en-US"/>
        </a:p>
      </dgm:t>
    </dgm:pt>
    <dgm:pt modelId="{B662BEA4-E1CF-4979-B3D9-C09B72A954D1}">
      <dgm:prSet custT="1"/>
      <dgm:spPr/>
      <dgm:t>
        <a:bodyPr/>
        <a:lstStyle/>
        <a:p>
          <a:r>
            <a:rPr lang="en-NZ" sz="1000" dirty="0"/>
            <a:t>Review/Update the profile as needed, and regularly review current/target profiles.</a:t>
          </a:r>
          <a:endParaRPr lang="en-US" sz="1000" dirty="0"/>
        </a:p>
      </dgm:t>
    </dgm:pt>
    <dgm:pt modelId="{F43FCD4B-166F-4946-99B6-E1A3320DA1A3}" type="parTrans" cxnId="{C0D7E017-56E9-422A-B410-F4C06F9A72D6}">
      <dgm:prSet/>
      <dgm:spPr/>
      <dgm:t>
        <a:bodyPr/>
        <a:lstStyle/>
        <a:p>
          <a:endParaRPr lang="en-US"/>
        </a:p>
      </dgm:t>
    </dgm:pt>
    <dgm:pt modelId="{72AFAA2B-E217-49A4-9F54-DDE7BE3541F1}" type="sibTrans" cxnId="{C0D7E017-56E9-422A-B410-F4C06F9A72D6}">
      <dgm:prSet/>
      <dgm:spPr/>
      <dgm:t>
        <a:bodyPr/>
        <a:lstStyle/>
        <a:p>
          <a:endParaRPr lang="en-US"/>
        </a:p>
      </dgm:t>
    </dgm:pt>
    <dgm:pt modelId="{6FC22606-3A52-42C0-B344-600DC1B611AE}" type="pres">
      <dgm:prSet presAssocID="{5A4445C7-270B-444F-883A-5BEB2A7A6E7C}" presName="cycle" presStyleCnt="0">
        <dgm:presLayoutVars>
          <dgm:dir/>
          <dgm:resizeHandles val="exact"/>
        </dgm:presLayoutVars>
      </dgm:prSet>
      <dgm:spPr/>
    </dgm:pt>
    <dgm:pt modelId="{58F8E6AC-F7D0-4241-BF37-56265001E2E7}" type="pres">
      <dgm:prSet presAssocID="{D464EBB7-453D-4C4D-8C19-F0B432C64268}" presName="node" presStyleLbl="node1" presStyleIdx="0" presStyleCnt="7" custRadScaleRad="98825" custRadScaleInc="4249">
        <dgm:presLayoutVars>
          <dgm:bulletEnabled val="1"/>
        </dgm:presLayoutVars>
      </dgm:prSet>
      <dgm:spPr/>
    </dgm:pt>
    <dgm:pt modelId="{ABDAB316-7581-4787-A761-8395A8029134}" type="pres">
      <dgm:prSet presAssocID="{D464EBB7-453D-4C4D-8C19-F0B432C64268}" presName="spNode" presStyleCnt="0"/>
      <dgm:spPr/>
    </dgm:pt>
    <dgm:pt modelId="{6ACE5DF5-2F00-4E1A-9638-81269E6FD7DF}" type="pres">
      <dgm:prSet presAssocID="{F07CF35E-5321-48C6-8AF5-CA4C2066574A}" presName="sibTrans" presStyleLbl="sibTrans1D1" presStyleIdx="0" presStyleCnt="7"/>
      <dgm:spPr/>
    </dgm:pt>
    <dgm:pt modelId="{49055FA2-B66E-4EA2-9295-B1C2D324C1FE}" type="pres">
      <dgm:prSet presAssocID="{F3B0FDD3-B990-4267-B3B2-3D531D40B115}" presName="node" presStyleLbl="node1" presStyleIdx="1" presStyleCnt="7">
        <dgm:presLayoutVars>
          <dgm:bulletEnabled val="1"/>
        </dgm:presLayoutVars>
      </dgm:prSet>
      <dgm:spPr/>
    </dgm:pt>
    <dgm:pt modelId="{4ACB76C1-7BF2-4D81-9415-9D0F78198E8E}" type="pres">
      <dgm:prSet presAssocID="{F3B0FDD3-B990-4267-B3B2-3D531D40B115}" presName="spNode" presStyleCnt="0"/>
      <dgm:spPr/>
    </dgm:pt>
    <dgm:pt modelId="{47863CAD-E864-4559-B0C3-2CA1ECE3E67A}" type="pres">
      <dgm:prSet presAssocID="{32256A29-5373-4B0D-A6C9-C96A670D0295}" presName="sibTrans" presStyleLbl="sibTrans1D1" presStyleIdx="1" presStyleCnt="7"/>
      <dgm:spPr/>
    </dgm:pt>
    <dgm:pt modelId="{48725618-5CA3-4A05-B0F0-E4351FCCF3F8}" type="pres">
      <dgm:prSet presAssocID="{15673631-F6A5-4F2A-AE1A-353BB03D4468}" presName="node" presStyleLbl="node1" presStyleIdx="2" presStyleCnt="7" custScaleX="197936" custScaleY="164696">
        <dgm:presLayoutVars>
          <dgm:bulletEnabled val="1"/>
        </dgm:presLayoutVars>
      </dgm:prSet>
      <dgm:spPr/>
    </dgm:pt>
    <dgm:pt modelId="{EA779A65-81F2-4B88-8347-07C76A6AA161}" type="pres">
      <dgm:prSet presAssocID="{15673631-F6A5-4F2A-AE1A-353BB03D4468}" presName="spNode" presStyleCnt="0"/>
      <dgm:spPr/>
    </dgm:pt>
    <dgm:pt modelId="{75D12CC6-843A-4ADE-A584-F9206BD35AF5}" type="pres">
      <dgm:prSet presAssocID="{EC3B60F0-9FB6-470D-BCB6-3D51CD204120}" presName="sibTrans" presStyleLbl="sibTrans1D1" presStyleIdx="2" presStyleCnt="7"/>
      <dgm:spPr/>
    </dgm:pt>
    <dgm:pt modelId="{BDFE879D-AE9F-4CA5-A42B-2ACBA17FA971}" type="pres">
      <dgm:prSet presAssocID="{34411F45-1528-49B1-A37C-491C0C062EAC}" presName="node" presStyleLbl="node1" presStyleIdx="3" presStyleCnt="7" custRadScaleRad="115469" custRadScaleInc="-40578">
        <dgm:presLayoutVars>
          <dgm:bulletEnabled val="1"/>
        </dgm:presLayoutVars>
      </dgm:prSet>
      <dgm:spPr/>
    </dgm:pt>
    <dgm:pt modelId="{70713FD9-613A-408A-BBAB-352795743801}" type="pres">
      <dgm:prSet presAssocID="{34411F45-1528-49B1-A37C-491C0C062EAC}" presName="spNode" presStyleCnt="0"/>
      <dgm:spPr/>
    </dgm:pt>
    <dgm:pt modelId="{FF3D9797-B99E-4A3D-A9AB-9F0B2880D7CA}" type="pres">
      <dgm:prSet presAssocID="{3D2A24CE-976C-4CD2-BD46-A425A0F8A4BB}" presName="sibTrans" presStyleLbl="sibTrans1D1" presStyleIdx="3" presStyleCnt="7"/>
      <dgm:spPr/>
    </dgm:pt>
    <dgm:pt modelId="{D4497310-25BA-4BAC-BB0D-7F5F69C18E47}" type="pres">
      <dgm:prSet presAssocID="{BBE86CAE-7340-42AB-9FDD-CF186D513486}" presName="node" presStyleLbl="node1" presStyleIdx="4" presStyleCnt="7" custScaleX="185064" custScaleY="219069">
        <dgm:presLayoutVars>
          <dgm:bulletEnabled val="1"/>
        </dgm:presLayoutVars>
      </dgm:prSet>
      <dgm:spPr/>
    </dgm:pt>
    <dgm:pt modelId="{21AF0A3F-FADB-489E-91D2-BE951366FEAF}" type="pres">
      <dgm:prSet presAssocID="{BBE86CAE-7340-42AB-9FDD-CF186D513486}" presName="spNode" presStyleCnt="0"/>
      <dgm:spPr/>
    </dgm:pt>
    <dgm:pt modelId="{ADDF38C7-2116-45EF-9055-4B0A0AF5154B}" type="pres">
      <dgm:prSet presAssocID="{C01D7D4F-23B4-4F54-8F15-A323D5D49AF1}" presName="sibTrans" presStyleLbl="sibTrans1D1" presStyleIdx="4" presStyleCnt="7"/>
      <dgm:spPr/>
    </dgm:pt>
    <dgm:pt modelId="{FA75DA34-A129-4014-984F-F321C9737283}" type="pres">
      <dgm:prSet presAssocID="{CCC4893E-6BF6-4245-8E20-7311BC4F5FF0}" presName="node" presStyleLbl="node1" presStyleIdx="5" presStyleCnt="7" custScaleX="192672" custScaleY="153256" custRadScaleRad="98964" custRadScaleInc="35745">
        <dgm:presLayoutVars>
          <dgm:bulletEnabled val="1"/>
        </dgm:presLayoutVars>
      </dgm:prSet>
      <dgm:spPr/>
    </dgm:pt>
    <dgm:pt modelId="{B9B43DDE-994F-4C82-BE24-586AE91C2EB2}" type="pres">
      <dgm:prSet presAssocID="{CCC4893E-6BF6-4245-8E20-7311BC4F5FF0}" presName="spNode" presStyleCnt="0"/>
      <dgm:spPr/>
    </dgm:pt>
    <dgm:pt modelId="{8EB3F70F-179E-49C4-894F-3F0D1DB677B2}" type="pres">
      <dgm:prSet presAssocID="{9320FEE6-8C3A-41C1-9CDD-8AD0D6D6EAEA}" presName="sibTrans" presStyleLbl="sibTrans1D1" presStyleIdx="5" presStyleCnt="7"/>
      <dgm:spPr/>
    </dgm:pt>
    <dgm:pt modelId="{DB927B4D-9316-4AA9-A140-A2DA0E49771A}" type="pres">
      <dgm:prSet presAssocID="{B662BEA4-E1CF-4979-B3D9-C09B72A954D1}" presName="node" presStyleLbl="node1" presStyleIdx="6" presStyleCnt="7" custScaleX="164865" custScaleY="161596">
        <dgm:presLayoutVars>
          <dgm:bulletEnabled val="1"/>
        </dgm:presLayoutVars>
      </dgm:prSet>
      <dgm:spPr/>
    </dgm:pt>
    <dgm:pt modelId="{09D0D4BE-7B22-40C0-B939-CB3C8134325F}" type="pres">
      <dgm:prSet presAssocID="{B662BEA4-E1CF-4979-B3D9-C09B72A954D1}" presName="spNode" presStyleCnt="0"/>
      <dgm:spPr/>
    </dgm:pt>
    <dgm:pt modelId="{9C00A48A-5B33-47EA-B5B0-6F34D01BADBA}" type="pres">
      <dgm:prSet presAssocID="{72AFAA2B-E217-49A4-9F54-DDE7BE3541F1}" presName="sibTrans" presStyleLbl="sibTrans1D1" presStyleIdx="6" presStyleCnt="7"/>
      <dgm:spPr/>
    </dgm:pt>
  </dgm:ptLst>
  <dgm:cxnLst>
    <dgm:cxn modelId="{C0D7E017-56E9-422A-B410-F4C06F9A72D6}" srcId="{5A4445C7-270B-444F-883A-5BEB2A7A6E7C}" destId="{B662BEA4-E1CF-4979-B3D9-C09B72A954D1}" srcOrd="6" destOrd="0" parTransId="{F43FCD4B-166F-4946-99B6-E1A3320DA1A3}" sibTransId="{72AFAA2B-E217-49A4-9F54-DDE7BE3541F1}"/>
    <dgm:cxn modelId="{25BF2118-A035-4E68-8BD8-A0C395B14EB8}" type="presOf" srcId="{72AFAA2B-E217-49A4-9F54-DDE7BE3541F1}" destId="{9C00A48A-5B33-47EA-B5B0-6F34D01BADBA}" srcOrd="0" destOrd="0" presId="urn:microsoft.com/office/officeart/2005/8/layout/cycle5"/>
    <dgm:cxn modelId="{58FCE921-282F-49ED-A447-69356EC99C8D}" srcId="{5A4445C7-270B-444F-883A-5BEB2A7A6E7C}" destId="{34411F45-1528-49B1-A37C-491C0C062EAC}" srcOrd="3" destOrd="0" parTransId="{66E357B1-EF4C-435B-9583-A7FF7D73A3C0}" sibTransId="{3D2A24CE-976C-4CD2-BD46-A425A0F8A4BB}"/>
    <dgm:cxn modelId="{F5A78C28-81CC-4126-95E5-49B77CA4957B}" type="presOf" srcId="{BBE86CAE-7340-42AB-9FDD-CF186D513486}" destId="{D4497310-25BA-4BAC-BB0D-7F5F69C18E47}" srcOrd="0" destOrd="0" presId="urn:microsoft.com/office/officeart/2005/8/layout/cycle5"/>
    <dgm:cxn modelId="{E7968031-85FC-4D9F-86CF-DDF813235E21}" srcId="{5A4445C7-270B-444F-883A-5BEB2A7A6E7C}" destId="{D464EBB7-453D-4C4D-8C19-F0B432C64268}" srcOrd="0" destOrd="0" parTransId="{F89B16AD-21DE-4F05-8A62-006ED1DF96D5}" sibTransId="{F07CF35E-5321-48C6-8AF5-CA4C2066574A}"/>
    <dgm:cxn modelId="{F1981E32-CA73-45AF-97C6-5C28FA5AA05A}" type="presOf" srcId="{9320FEE6-8C3A-41C1-9CDD-8AD0D6D6EAEA}" destId="{8EB3F70F-179E-49C4-894F-3F0D1DB677B2}" srcOrd="0" destOrd="0" presId="urn:microsoft.com/office/officeart/2005/8/layout/cycle5"/>
    <dgm:cxn modelId="{86258036-C892-4A02-9A9B-7508B0C891E9}" type="presOf" srcId="{34411F45-1528-49B1-A37C-491C0C062EAC}" destId="{BDFE879D-AE9F-4CA5-A42B-2ACBA17FA971}" srcOrd="0" destOrd="0" presId="urn:microsoft.com/office/officeart/2005/8/layout/cycle5"/>
    <dgm:cxn modelId="{9DBB4A68-9864-4498-B890-24C98834BF87}" type="presOf" srcId="{EC3B60F0-9FB6-470D-BCB6-3D51CD204120}" destId="{75D12CC6-843A-4ADE-A584-F9206BD35AF5}" srcOrd="0" destOrd="0" presId="urn:microsoft.com/office/officeart/2005/8/layout/cycle5"/>
    <dgm:cxn modelId="{C953CA69-94D1-4BA6-AD44-12D9383DFC36}" type="presOf" srcId="{C01D7D4F-23B4-4F54-8F15-A323D5D49AF1}" destId="{ADDF38C7-2116-45EF-9055-4B0A0AF5154B}" srcOrd="0" destOrd="0" presId="urn:microsoft.com/office/officeart/2005/8/layout/cycle5"/>
    <dgm:cxn modelId="{42C6B04A-62EB-417B-9692-9A93ABCF810F}" type="presOf" srcId="{15673631-F6A5-4F2A-AE1A-353BB03D4468}" destId="{48725618-5CA3-4A05-B0F0-E4351FCCF3F8}" srcOrd="0" destOrd="0" presId="urn:microsoft.com/office/officeart/2005/8/layout/cycle5"/>
    <dgm:cxn modelId="{9261724C-894E-4A5B-90CF-09C3C8D639D9}" srcId="{5A4445C7-270B-444F-883A-5BEB2A7A6E7C}" destId="{CCC4893E-6BF6-4245-8E20-7311BC4F5FF0}" srcOrd="5" destOrd="0" parTransId="{17DB3318-9443-44EC-8399-197046DDBC08}" sibTransId="{9320FEE6-8C3A-41C1-9CDD-8AD0D6D6EAEA}"/>
    <dgm:cxn modelId="{4C131673-BF96-4AE6-A05E-6C584EB06151}" srcId="{5A4445C7-270B-444F-883A-5BEB2A7A6E7C}" destId="{BBE86CAE-7340-42AB-9FDD-CF186D513486}" srcOrd="4" destOrd="0" parTransId="{5F2C3E6E-6CB6-4892-B7E3-CB425EDB4919}" sibTransId="{C01D7D4F-23B4-4F54-8F15-A323D5D49AF1}"/>
    <dgm:cxn modelId="{D8FF3273-7409-41A2-82ED-719A7955F657}" type="presOf" srcId="{CCC4893E-6BF6-4245-8E20-7311BC4F5FF0}" destId="{FA75DA34-A129-4014-984F-F321C9737283}" srcOrd="0" destOrd="0" presId="urn:microsoft.com/office/officeart/2005/8/layout/cycle5"/>
    <dgm:cxn modelId="{1120D554-5B07-4098-9499-60BDBEAB4939}" srcId="{5A4445C7-270B-444F-883A-5BEB2A7A6E7C}" destId="{F3B0FDD3-B990-4267-B3B2-3D531D40B115}" srcOrd="1" destOrd="0" parTransId="{E63B55CA-F036-444B-B7DF-2559EDCD8902}" sibTransId="{32256A29-5373-4B0D-A6C9-C96A670D0295}"/>
    <dgm:cxn modelId="{A7FF1659-8BC9-4213-B90E-99382DC26430}" type="presOf" srcId="{5A4445C7-270B-444F-883A-5BEB2A7A6E7C}" destId="{6FC22606-3A52-42C0-B344-600DC1B611AE}" srcOrd="0" destOrd="0" presId="urn:microsoft.com/office/officeart/2005/8/layout/cycle5"/>
    <dgm:cxn modelId="{C5EE7579-50C9-4209-8239-AF01D49B1F19}" type="presOf" srcId="{F3B0FDD3-B990-4267-B3B2-3D531D40B115}" destId="{49055FA2-B66E-4EA2-9295-B1C2D324C1FE}" srcOrd="0" destOrd="0" presId="urn:microsoft.com/office/officeart/2005/8/layout/cycle5"/>
    <dgm:cxn modelId="{D8B66EAE-6264-4D23-B596-E97F32EB630C}" type="presOf" srcId="{32256A29-5373-4B0D-A6C9-C96A670D0295}" destId="{47863CAD-E864-4559-B0C3-2CA1ECE3E67A}" srcOrd="0" destOrd="0" presId="urn:microsoft.com/office/officeart/2005/8/layout/cycle5"/>
    <dgm:cxn modelId="{CBE08AB3-BE54-4ECA-89B0-EE95452EB4B6}" type="presOf" srcId="{3D2A24CE-976C-4CD2-BD46-A425A0F8A4BB}" destId="{FF3D9797-B99E-4A3D-A9AB-9F0B2880D7CA}" srcOrd="0" destOrd="0" presId="urn:microsoft.com/office/officeart/2005/8/layout/cycle5"/>
    <dgm:cxn modelId="{7CF764B8-9F42-4F9A-AA91-4843141C53B4}" type="presOf" srcId="{F07CF35E-5321-48C6-8AF5-CA4C2066574A}" destId="{6ACE5DF5-2F00-4E1A-9638-81269E6FD7DF}" srcOrd="0" destOrd="0" presId="urn:microsoft.com/office/officeart/2005/8/layout/cycle5"/>
    <dgm:cxn modelId="{2CA9E7C2-828A-4DA9-8EE9-B9AEEA750A82}" type="presOf" srcId="{D464EBB7-453D-4C4D-8C19-F0B432C64268}" destId="{58F8E6AC-F7D0-4241-BF37-56265001E2E7}" srcOrd="0" destOrd="0" presId="urn:microsoft.com/office/officeart/2005/8/layout/cycle5"/>
    <dgm:cxn modelId="{5B2193C7-AAC1-41E3-92EA-2DDEDEFB70DC}" srcId="{5A4445C7-270B-444F-883A-5BEB2A7A6E7C}" destId="{15673631-F6A5-4F2A-AE1A-353BB03D4468}" srcOrd="2" destOrd="0" parTransId="{57948586-0933-4764-A8A2-86A2647F6ACD}" sibTransId="{EC3B60F0-9FB6-470D-BCB6-3D51CD204120}"/>
    <dgm:cxn modelId="{835F36E5-6291-4789-8B04-3647A7B9CD6B}" type="presOf" srcId="{B662BEA4-E1CF-4979-B3D9-C09B72A954D1}" destId="{DB927B4D-9316-4AA9-A140-A2DA0E49771A}" srcOrd="0" destOrd="0" presId="urn:microsoft.com/office/officeart/2005/8/layout/cycle5"/>
    <dgm:cxn modelId="{36D84FC8-2966-4103-8788-5888523A9FE6}" type="presParOf" srcId="{6FC22606-3A52-42C0-B344-600DC1B611AE}" destId="{58F8E6AC-F7D0-4241-BF37-56265001E2E7}" srcOrd="0" destOrd="0" presId="urn:microsoft.com/office/officeart/2005/8/layout/cycle5"/>
    <dgm:cxn modelId="{FABBCBDB-9D0C-4E30-B606-2F6D15930127}" type="presParOf" srcId="{6FC22606-3A52-42C0-B344-600DC1B611AE}" destId="{ABDAB316-7581-4787-A761-8395A8029134}" srcOrd="1" destOrd="0" presId="urn:microsoft.com/office/officeart/2005/8/layout/cycle5"/>
    <dgm:cxn modelId="{7B4B773E-9AEA-4EF9-A254-144602D0048B}" type="presParOf" srcId="{6FC22606-3A52-42C0-B344-600DC1B611AE}" destId="{6ACE5DF5-2F00-4E1A-9638-81269E6FD7DF}" srcOrd="2" destOrd="0" presId="urn:microsoft.com/office/officeart/2005/8/layout/cycle5"/>
    <dgm:cxn modelId="{94979BDC-4BD6-46ED-AC92-A6D179DD47D4}" type="presParOf" srcId="{6FC22606-3A52-42C0-B344-600DC1B611AE}" destId="{49055FA2-B66E-4EA2-9295-B1C2D324C1FE}" srcOrd="3" destOrd="0" presId="urn:microsoft.com/office/officeart/2005/8/layout/cycle5"/>
    <dgm:cxn modelId="{5A066507-AB06-4AB2-BAB1-7AE03CCF82B6}" type="presParOf" srcId="{6FC22606-3A52-42C0-B344-600DC1B611AE}" destId="{4ACB76C1-7BF2-4D81-9415-9D0F78198E8E}" srcOrd="4" destOrd="0" presId="urn:microsoft.com/office/officeart/2005/8/layout/cycle5"/>
    <dgm:cxn modelId="{B224B31C-3A46-47D5-809B-C800FD440CB3}" type="presParOf" srcId="{6FC22606-3A52-42C0-B344-600DC1B611AE}" destId="{47863CAD-E864-4559-B0C3-2CA1ECE3E67A}" srcOrd="5" destOrd="0" presId="urn:microsoft.com/office/officeart/2005/8/layout/cycle5"/>
    <dgm:cxn modelId="{9EEF02C6-C6A6-4DB4-A2B1-5B9DEFEE07CE}" type="presParOf" srcId="{6FC22606-3A52-42C0-B344-600DC1B611AE}" destId="{48725618-5CA3-4A05-B0F0-E4351FCCF3F8}" srcOrd="6" destOrd="0" presId="urn:microsoft.com/office/officeart/2005/8/layout/cycle5"/>
    <dgm:cxn modelId="{E1466D9D-4503-44EA-8E66-AD13E2D93805}" type="presParOf" srcId="{6FC22606-3A52-42C0-B344-600DC1B611AE}" destId="{EA779A65-81F2-4B88-8347-07C76A6AA161}" srcOrd="7" destOrd="0" presId="urn:microsoft.com/office/officeart/2005/8/layout/cycle5"/>
    <dgm:cxn modelId="{CC3D9482-DB02-4404-8E1A-A761741771EF}" type="presParOf" srcId="{6FC22606-3A52-42C0-B344-600DC1B611AE}" destId="{75D12CC6-843A-4ADE-A584-F9206BD35AF5}" srcOrd="8" destOrd="0" presId="urn:microsoft.com/office/officeart/2005/8/layout/cycle5"/>
    <dgm:cxn modelId="{044DA6CF-0BC1-4FBB-8E10-AB51171C36C2}" type="presParOf" srcId="{6FC22606-3A52-42C0-B344-600DC1B611AE}" destId="{BDFE879D-AE9F-4CA5-A42B-2ACBA17FA971}" srcOrd="9" destOrd="0" presId="urn:microsoft.com/office/officeart/2005/8/layout/cycle5"/>
    <dgm:cxn modelId="{50C623A1-A084-42D0-BF6A-EC9621034203}" type="presParOf" srcId="{6FC22606-3A52-42C0-B344-600DC1B611AE}" destId="{70713FD9-613A-408A-BBAB-352795743801}" srcOrd="10" destOrd="0" presId="urn:microsoft.com/office/officeart/2005/8/layout/cycle5"/>
    <dgm:cxn modelId="{522F5CDC-E5CD-4231-9332-7A885B73203F}" type="presParOf" srcId="{6FC22606-3A52-42C0-B344-600DC1B611AE}" destId="{FF3D9797-B99E-4A3D-A9AB-9F0B2880D7CA}" srcOrd="11" destOrd="0" presId="urn:microsoft.com/office/officeart/2005/8/layout/cycle5"/>
    <dgm:cxn modelId="{C7C27C0D-1BD8-4B67-8C9B-0B31DEEB5BDF}" type="presParOf" srcId="{6FC22606-3A52-42C0-B344-600DC1B611AE}" destId="{D4497310-25BA-4BAC-BB0D-7F5F69C18E47}" srcOrd="12" destOrd="0" presId="urn:microsoft.com/office/officeart/2005/8/layout/cycle5"/>
    <dgm:cxn modelId="{451A1085-6D64-4771-9F4C-07CA02F38D16}" type="presParOf" srcId="{6FC22606-3A52-42C0-B344-600DC1B611AE}" destId="{21AF0A3F-FADB-489E-91D2-BE951366FEAF}" srcOrd="13" destOrd="0" presId="urn:microsoft.com/office/officeart/2005/8/layout/cycle5"/>
    <dgm:cxn modelId="{DFFB9820-61AC-4272-8DA2-D8AF482C573A}" type="presParOf" srcId="{6FC22606-3A52-42C0-B344-600DC1B611AE}" destId="{ADDF38C7-2116-45EF-9055-4B0A0AF5154B}" srcOrd="14" destOrd="0" presId="urn:microsoft.com/office/officeart/2005/8/layout/cycle5"/>
    <dgm:cxn modelId="{7D215C10-4D67-4C55-B1B9-E69FCC874A76}" type="presParOf" srcId="{6FC22606-3A52-42C0-B344-600DC1B611AE}" destId="{FA75DA34-A129-4014-984F-F321C9737283}" srcOrd="15" destOrd="0" presId="urn:microsoft.com/office/officeart/2005/8/layout/cycle5"/>
    <dgm:cxn modelId="{490D55C1-617F-44D3-9496-0DB62FA5E52B}" type="presParOf" srcId="{6FC22606-3A52-42C0-B344-600DC1B611AE}" destId="{B9B43DDE-994F-4C82-BE24-586AE91C2EB2}" srcOrd="16" destOrd="0" presId="urn:microsoft.com/office/officeart/2005/8/layout/cycle5"/>
    <dgm:cxn modelId="{652BDB06-A1BC-4468-BF3B-A0260DAD8AB0}" type="presParOf" srcId="{6FC22606-3A52-42C0-B344-600DC1B611AE}" destId="{8EB3F70F-179E-49C4-894F-3F0D1DB677B2}" srcOrd="17" destOrd="0" presId="urn:microsoft.com/office/officeart/2005/8/layout/cycle5"/>
    <dgm:cxn modelId="{D4FC9CCF-F958-478D-BD45-475E0F68CD30}" type="presParOf" srcId="{6FC22606-3A52-42C0-B344-600DC1B611AE}" destId="{DB927B4D-9316-4AA9-A140-A2DA0E49771A}" srcOrd="18" destOrd="0" presId="urn:microsoft.com/office/officeart/2005/8/layout/cycle5"/>
    <dgm:cxn modelId="{587438A7-5344-496A-8BD0-FC6D9BCDF172}" type="presParOf" srcId="{6FC22606-3A52-42C0-B344-600DC1B611AE}" destId="{09D0D4BE-7B22-40C0-B939-CB3C8134325F}" srcOrd="19" destOrd="0" presId="urn:microsoft.com/office/officeart/2005/8/layout/cycle5"/>
    <dgm:cxn modelId="{6BA895D0-568D-4AE4-B70E-2BD7ACEEE756}" type="presParOf" srcId="{6FC22606-3A52-42C0-B344-600DC1B611AE}" destId="{9C00A48A-5B33-47EA-B5B0-6F34D01BADBA}"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4FDD15-5F14-471E-9ED3-CFCAA30281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CAC2DD2-B23E-420E-970E-74BCC8352697}">
      <dgm:prSet/>
      <dgm:spPr/>
      <dgm:t>
        <a:bodyPr/>
        <a:lstStyle/>
        <a:p>
          <a:pPr>
            <a:lnSpc>
              <a:spcPct val="100000"/>
            </a:lnSpc>
          </a:pPr>
          <a:r>
            <a:rPr lang="en-NZ"/>
            <a:t>Reviews take place after incidents to gather insight into appropriate improvement to help protect their infrastructure</a:t>
          </a:r>
          <a:endParaRPr lang="en-US"/>
        </a:p>
      </dgm:t>
    </dgm:pt>
    <dgm:pt modelId="{6051066A-E76B-4A9C-9C24-B524E7CE0AD2}" type="parTrans" cxnId="{A1A5368E-2F26-4EFC-ACC3-F59BA46E2EEA}">
      <dgm:prSet/>
      <dgm:spPr/>
      <dgm:t>
        <a:bodyPr/>
        <a:lstStyle/>
        <a:p>
          <a:endParaRPr lang="en-US"/>
        </a:p>
      </dgm:t>
    </dgm:pt>
    <dgm:pt modelId="{EC509323-95FF-4B82-8DD1-C1F3849A75D0}" type="sibTrans" cxnId="{A1A5368E-2F26-4EFC-ACC3-F59BA46E2EEA}">
      <dgm:prSet/>
      <dgm:spPr/>
      <dgm:t>
        <a:bodyPr/>
        <a:lstStyle/>
        <a:p>
          <a:pPr>
            <a:lnSpc>
              <a:spcPct val="100000"/>
            </a:lnSpc>
          </a:pPr>
          <a:endParaRPr lang="en-US"/>
        </a:p>
      </dgm:t>
    </dgm:pt>
    <dgm:pt modelId="{17A721DB-9FB1-4E66-A946-DB7BD91BE907}">
      <dgm:prSet/>
      <dgm:spPr/>
      <dgm:t>
        <a:bodyPr/>
        <a:lstStyle/>
        <a:p>
          <a:pPr>
            <a:lnSpc>
              <a:spcPct val="100000"/>
            </a:lnSpc>
          </a:pPr>
          <a:r>
            <a:rPr lang="en-NZ"/>
            <a:t>Lessons learnt are documented and now are actively used to update their protection measures</a:t>
          </a:r>
          <a:endParaRPr lang="en-US"/>
        </a:p>
      </dgm:t>
    </dgm:pt>
    <dgm:pt modelId="{99863A40-47E9-4F8F-84EE-F94F8E3C05C5}" type="parTrans" cxnId="{3E82BF79-F555-48C9-8AD0-0462124D6138}">
      <dgm:prSet/>
      <dgm:spPr/>
      <dgm:t>
        <a:bodyPr/>
        <a:lstStyle/>
        <a:p>
          <a:endParaRPr lang="en-US"/>
        </a:p>
      </dgm:t>
    </dgm:pt>
    <dgm:pt modelId="{CB763C00-A3D3-4D89-BC02-C5CBB87111D9}" type="sibTrans" cxnId="{3E82BF79-F555-48C9-8AD0-0462124D6138}">
      <dgm:prSet/>
      <dgm:spPr/>
      <dgm:t>
        <a:bodyPr/>
        <a:lstStyle/>
        <a:p>
          <a:pPr>
            <a:lnSpc>
              <a:spcPct val="100000"/>
            </a:lnSpc>
          </a:pPr>
          <a:endParaRPr lang="en-US"/>
        </a:p>
      </dgm:t>
    </dgm:pt>
    <dgm:pt modelId="{073EE860-E094-49C5-B608-5650705E42DB}">
      <dgm:prSet/>
      <dgm:spPr/>
      <dgm:t>
        <a:bodyPr/>
        <a:lstStyle/>
        <a:p>
          <a:pPr>
            <a:lnSpc>
              <a:spcPct val="100000"/>
            </a:lnSpc>
          </a:pPr>
          <a:r>
            <a:rPr lang="en-NZ"/>
            <a:t>Improvements are added to incident response procedures based on stakeholder feedback.</a:t>
          </a:r>
          <a:endParaRPr lang="en-US"/>
        </a:p>
      </dgm:t>
    </dgm:pt>
    <dgm:pt modelId="{6ED03387-5DDA-45F4-8106-5CBDEC53354B}" type="parTrans" cxnId="{F3789FBE-2357-4F8A-9D67-30CA71516681}">
      <dgm:prSet/>
      <dgm:spPr/>
      <dgm:t>
        <a:bodyPr/>
        <a:lstStyle/>
        <a:p>
          <a:endParaRPr lang="en-US"/>
        </a:p>
      </dgm:t>
    </dgm:pt>
    <dgm:pt modelId="{76ECCAE8-1DFC-4577-B895-513880935C81}" type="sibTrans" cxnId="{F3789FBE-2357-4F8A-9D67-30CA71516681}">
      <dgm:prSet/>
      <dgm:spPr/>
      <dgm:t>
        <a:bodyPr/>
        <a:lstStyle/>
        <a:p>
          <a:pPr>
            <a:lnSpc>
              <a:spcPct val="100000"/>
            </a:lnSpc>
          </a:pPr>
          <a:endParaRPr lang="en-US"/>
        </a:p>
      </dgm:t>
    </dgm:pt>
    <dgm:pt modelId="{031225C5-7BBD-4624-8AAC-9B8C88BD3335}">
      <dgm:prSet/>
      <dgm:spPr/>
      <dgm:t>
        <a:bodyPr/>
        <a:lstStyle/>
        <a:p>
          <a:pPr>
            <a:lnSpc>
              <a:spcPct val="100000"/>
            </a:lnSpc>
          </a:pPr>
          <a:r>
            <a:rPr lang="en-NZ"/>
            <a:t>Training is given to people to educate them about incident response best practises.</a:t>
          </a:r>
          <a:endParaRPr lang="en-US"/>
        </a:p>
      </dgm:t>
    </dgm:pt>
    <dgm:pt modelId="{374AB35C-AF4F-4129-842F-5D716A45168A}" type="parTrans" cxnId="{9EBE7CBF-B6E2-4281-B88F-2BC0E1464374}">
      <dgm:prSet/>
      <dgm:spPr/>
      <dgm:t>
        <a:bodyPr/>
        <a:lstStyle/>
        <a:p>
          <a:endParaRPr lang="en-US"/>
        </a:p>
      </dgm:t>
    </dgm:pt>
    <dgm:pt modelId="{C7FF93CC-9F41-44C1-89D0-DC65FAB74CFE}" type="sibTrans" cxnId="{9EBE7CBF-B6E2-4281-B88F-2BC0E1464374}">
      <dgm:prSet/>
      <dgm:spPr/>
      <dgm:t>
        <a:bodyPr/>
        <a:lstStyle/>
        <a:p>
          <a:endParaRPr lang="en-US"/>
        </a:p>
      </dgm:t>
    </dgm:pt>
    <dgm:pt modelId="{AA66D44D-2A61-4441-9D1B-4F9CEB0B6347}" type="pres">
      <dgm:prSet presAssocID="{E94FDD15-5F14-471E-9ED3-CFCAA302812E}" presName="root" presStyleCnt="0">
        <dgm:presLayoutVars>
          <dgm:dir/>
          <dgm:resizeHandles val="exact"/>
        </dgm:presLayoutVars>
      </dgm:prSet>
      <dgm:spPr/>
    </dgm:pt>
    <dgm:pt modelId="{33A914B7-7404-4C75-A994-6175389739A2}" type="pres">
      <dgm:prSet presAssocID="{E94FDD15-5F14-471E-9ED3-CFCAA302812E}" presName="container" presStyleCnt="0">
        <dgm:presLayoutVars>
          <dgm:dir/>
          <dgm:resizeHandles val="exact"/>
        </dgm:presLayoutVars>
      </dgm:prSet>
      <dgm:spPr/>
    </dgm:pt>
    <dgm:pt modelId="{19ABD89E-7AD1-4000-A669-181982455EC7}" type="pres">
      <dgm:prSet presAssocID="{ECAC2DD2-B23E-420E-970E-74BCC8352697}" presName="compNode" presStyleCnt="0"/>
      <dgm:spPr/>
    </dgm:pt>
    <dgm:pt modelId="{3E6DA23D-0634-45E8-A988-1FE0696E267F}" type="pres">
      <dgm:prSet presAssocID="{ECAC2DD2-B23E-420E-970E-74BCC8352697}" presName="iconBgRect" presStyleLbl="bgShp" presStyleIdx="0" presStyleCnt="4"/>
      <dgm:spPr/>
    </dgm:pt>
    <dgm:pt modelId="{5511C1F3-1DB0-416C-AEA0-858F1D1311C6}" type="pres">
      <dgm:prSet presAssocID="{ECAC2DD2-B23E-420E-970E-74BCC83526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D7654B0E-11FB-4725-ABAC-597B5E3F8C03}" type="pres">
      <dgm:prSet presAssocID="{ECAC2DD2-B23E-420E-970E-74BCC8352697}" presName="spaceRect" presStyleCnt="0"/>
      <dgm:spPr/>
    </dgm:pt>
    <dgm:pt modelId="{5BD9C018-88F0-4B8B-8F6C-A0FF39F42675}" type="pres">
      <dgm:prSet presAssocID="{ECAC2DD2-B23E-420E-970E-74BCC8352697}" presName="textRect" presStyleLbl="revTx" presStyleIdx="0" presStyleCnt="4">
        <dgm:presLayoutVars>
          <dgm:chMax val="1"/>
          <dgm:chPref val="1"/>
        </dgm:presLayoutVars>
      </dgm:prSet>
      <dgm:spPr/>
    </dgm:pt>
    <dgm:pt modelId="{5FDD554F-5A90-4215-9904-3B855879F5C9}" type="pres">
      <dgm:prSet presAssocID="{EC509323-95FF-4B82-8DD1-C1F3849A75D0}" presName="sibTrans" presStyleLbl="sibTrans2D1" presStyleIdx="0" presStyleCnt="0"/>
      <dgm:spPr/>
    </dgm:pt>
    <dgm:pt modelId="{7A7BBFCF-DF3B-4D19-9328-48E78C222718}" type="pres">
      <dgm:prSet presAssocID="{17A721DB-9FB1-4E66-A946-DB7BD91BE907}" presName="compNode" presStyleCnt="0"/>
      <dgm:spPr/>
    </dgm:pt>
    <dgm:pt modelId="{BF7238B3-3163-45D5-9324-94D04F495048}" type="pres">
      <dgm:prSet presAssocID="{17A721DB-9FB1-4E66-A946-DB7BD91BE907}" presName="iconBgRect" presStyleLbl="bgShp" presStyleIdx="1" presStyleCnt="4"/>
      <dgm:spPr/>
    </dgm:pt>
    <dgm:pt modelId="{88E96D91-38DD-4269-AE69-49F4973268C8}" type="pres">
      <dgm:prSet presAssocID="{17A721DB-9FB1-4E66-A946-DB7BD91BE9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366AA029-FF4F-4255-B7EE-8130BC82B4B0}" type="pres">
      <dgm:prSet presAssocID="{17A721DB-9FB1-4E66-A946-DB7BD91BE907}" presName="spaceRect" presStyleCnt="0"/>
      <dgm:spPr/>
    </dgm:pt>
    <dgm:pt modelId="{9699A21E-5FB3-4958-86A4-6713CEC093E7}" type="pres">
      <dgm:prSet presAssocID="{17A721DB-9FB1-4E66-A946-DB7BD91BE907}" presName="textRect" presStyleLbl="revTx" presStyleIdx="1" presStyleCnt="4">
        <dgm:presLayoutVars>
          <dgm:chMax val="1"/>
          <dgm:chPref val="1"/>
        </dgm:presLayoutVars>
      </dgm:prSet>
      <dgm:spPr/>
    </dgm:pt>
    <dgm:pt modelId="{F5A861C5-8ADF-4C18-8627-0B1AA682330E}" type="pres">
      <dgm:prSet presAssocID="{CB763C00-A3D3-4D89-BC02-C5CBB87111D9}" presName="sibTrans" presStyleLbl="sibTrans2D1" presStyleIdx="0" presStyleCnt="0"/>
      <dgm:spPr/>
    </dgm:pt>
    <dgm:pt modelId="{F5EFEC18-1C42-4B59-A7F0-56B840B334E6}" type="pres">
      <dgm:prSet presAssocID="{073EE860-E094-49C5-B608-5650705E42DB}" presName="compNode" presStyleCnt="0"/>
      <dgm:spPr/>
    </dgm:pt>
    <dgm:pt modelId="{125DAA6B-1E09-45E1-B0AF-89C865BE9C64}" type="pres">
      <dgm:prSet presAssocID="{073EE860-E094-49C5-B608-5650705E42DB}" presName="iconBgRect" presStyleLbl="bgShp" presStyleIdx="2" presStyleCnt="4"/>
      <dgm:spPr/>
    </dgm:pt>
    <dgm:pt modelId="{3722085D-C810-4F09-A87F-D42987221965}" type="pres">
      <dgm:prSet presAssocID="{073EE860-E094-49C5-B608-5650705E42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FBCF504A-E814-482C-A6F0-924B3FF81656}" type="pres">
      <dgm:prSet presAssocID="{073EE860-E094-49C5-B608-5650705E42DB}" presName="spaceRect" presStyleCnt="0"/>
      <dgm:spPr/>
    </dgm:pt>
    <dgm:pt modelId="{B2DA4E6F-8F52-441E-8B54-0A49ADFDE173}" type="pres">
      <dgm:prSet presAssocID="{073EE860-E094-49C5-B608-5650705E42DB}" presName="textRect" presStyleLbl="revTx" presStyleIdx="2" presStyleCnt="4">
        <dgm:presLayoutVars>
          <dgm:chMax val="1"/>
          <dgm:chPref val="1"/>
        </dgm:presLayoutVars>
      </dgm:prSet>
      <dgm:spPr/>
    </dgm:pt>
    <dgm:pt modelId="{B13BDC63-B13D-4A03-9EF1-5686D0907E5A}" type="pres">
      <dgm:prSet presAssocID="{76ECCAE8-1DFC-4577-B895-513880935C81}" presName="sibTrans" presStyleLbl="sibTrans2D1" presStyleIdx="0" presStyleCnt="0"/>
      <dgm:spPr/>
    </dgm:pt>
    <dgm:pt modelId="{CC81377F-645B-46D3-BBC4-826A51D948B2}" type="pres">
      <dgm:prSet presAssocID="{031225C5-7BBD-4624-8AAC-9B8C88BD3335}" presName="compNode" presStyleCnt="0"/>
      <dgm:spPr/>
    </dgm:pt>
    <dgm:pt modelId="{8266E1A5-2292-4FCA-B76E-D0DC63DA121B}" type="pres">
      <dgm:prSet presAssocID="{031225C5-7BBD-4624-8AAC-9B8C88BD3335}" presName="iconBgRect" presStyleLbl="bgShp" presStyleIdx="3" presStyleCnt="4"/>
      <dgm:spPr/>
    </dgm:pt>
    <dgm:pt modelId="{C1F679F5-7545-4555-BC91-33EA90776479}" type="pres">
      <dgm:prSet presAssocID="{031225C5-7BBD-4624-8AAC-9B8C88BD33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F5508D80-28F7-405E-9921-98A257631F65}" type="pres">
      <dgm:prSet presAssocID="{031225C5-7BBD-4624-8AAC-9B8C88BD3335}" presName="spaceRect" presStyleCnt="0"/>
      <dgm:spPr/>
    </dgm:pt>
    <dgm:pt modelId="{4C85ED24-053E-4F98-9DAF-9B22663B54AF}" type="pres">
      <dgm:prSet presAssocID="{031225C5-7BBD-4624-8AAC-9B8C88BD3335}" presName="textRect" presStyleLbl="revTx" presStyleIdx="3" presStyleCnt="4">
        <dgm:presLayoutVars>
          <dgm:chMax val="1"/>
          <dgm:chPref val="1"/>
        </dgm:presLayoutVars>
      </dgm:prSet>
      <dgm:spPr/>
    </dgm:pt>
  </dgm:ptLst>
  <dgm:cxnLst>
    <dgm:cxn modelId="{34993017-4690-466F-BE8E-2F06A3D566DC}" type="presOf" srcId="{EC509323-95FF-4B82-8DD1-C1F3849A75D0}" destId="{5FDD554F-5A90-4215-9904-3B855879F5C9}" srcOrd="0" destOrd="0" presId="urn:microsoft.com/office/officeart/2018/2/layout/IconCircleList"/>
    <dgm:cxn modelId="{A46D5035-3697-4402-9F37-D165B0B6026E}" type="presOf" srcId="{073EE860-E094-49C5-B608-5650705E42DB}" destId="{B2DA4E6F-8F52-441E-8B54-0A49ADFDE173}" srcOrd="0" destOrd="0" presId="urn:microsoft.com/office/officeart/2018/2/layout/IconCircleList"/>
    <dgm:cxn modelId="{18D15642-B47E-4EAB-A6DA-FAE8D5409E70}" type="presOf" srcId="{031225C5-7BBD-4624-8AAC-9B8C88BD3335}" destId="{4C85ED24-053E-4F98-9DAF-9B22663B54AF}" srcOrd="0" destOrd="0" presId="urn:microsoft.com/office/officeart/2018/2/layout/IconCircleList"/>
    <dgm:cxn modelId="{8DFD1453-1832-4110-B275-C92C95651357}" type="presOf" srcId="{CB763C00-A3D3-4D89-BC02-C5CBB87111D9}" destId="{F5A861C5-8ADF-4C18-8627-0B1AA682330E}" srcOrd="0" destOrd="0" presId="urn:microsoft.com/office/officeart/2018/2/layout/IconCircleList"/>
    <dgm:cxn modelId="{78804B57-FE43-44C9-95EE-BC291B481B37}" type="presOf" srcId="{17A721DB-9FB1-4E66-A946-DB7BD91BE907}" destId="{9699A21E-5FB3-4958-86A4-6713CEC093E7}" srcOrd="0" destOrd="0" presId="urn:microsoft.com/office/officeart/2018/2/layout/IconCircleList"/>
    <dgm:cxn modelId="{3E82BF79-F555-48C9-8AD0-0462124D6138}" srcId="{E94FDD15-5F14-471E-9ED3-CFCAA302812E}" destId="{17A721DB-9FB1-4E66-A946-DB7BD91BE907}" srcOrd="1" destOrd="0" parTransId="{99863A40-47E9-4F8F-84EE-F94F8E3C05C5}" sibTransId="{CB763C00-A3D3-4D89-BC02-C5CBB87111D9}"/>
    <dgm:cxn modelId="{A1A5368E-2F26-4EFC-ACC3-F59BA46E2EEA}" srcId="{E94FDD15-5F14-471E-9ED3-CFCAA302812E}" destId="{ECAC2DD2-B23E-420E-970E-74BCC8352697}" srcOrd="0" destOrd="0" parTransId="{6051066A-E76B-4A9C-9C24-B524E7CE0AD2}" sibTransId="{EC509323-95FF-4B82-8DD1-C1F3849A75D0}"/>
    <dgm:cxn modelId="{F8DF32AC-E4A6-4633-BE53-F66686BE9CDB}" type="presOf" srcId="{76ECCAE8-1DFC-4577-B895-513880935C81}" destId="{B13BDC63-B13D-4A03-9EF1-5686D0907E5A}" srcOrd="0" destOrd="0" presId="urn:microsoft.com/office/officeart/2018/2/layout/IconCircleList"/>
    <dgm:cxn modelId="{1A9754B0-91B6-4391-99E3-34A7F8E122E9}" type="presOf" srcId="{ECAC2DD2-B23E-420E-970E-74BCC8352697}" destId="{5BD9C018-88F0-4B8B-8F6C-A0FF39F42675}" srcOrd="0" destOrd="0" presId="urn:microsoft.com/office/officeart/2018/2/layout/IconCircleList"/>
    <dgm:cxn modelId="{F3789FBE-2357-4F8A-9D67-30CA71516681}" srcId="{E94FDD15-5F14-471E-9ED3-CFCAA302812E}" destId="{073EE860-E094-49C5-B608-5650705E42DB}" srcOrd="2" destOrd="0" parTransId="{6ED03387-5DDA-45F4-8106-5CBDEC53354B}" sibTransId="{76ECCAE8-1DFC-4577-B895-513880935C81}"/>
    <dgm:cxn modelId="{9EBE7CBF-B6E2-4281-B88F-2BC0E1464374}" srcId="{E94FDD15-5F14-471E-9ED3-CFCAA302812E}" destId="{031225C5-7BBD-4624-8AAC-9B8C88BD3335}" srcOrd="3" destOrd="0" parTransId="{374AB35C-AF4F-4129-842F-5D716A45168A}" sibTransId="{C7FF93CC-9F41-44C1-89D0-DC65FAB74CFE}"/>
    <dgm:cxn modelId="{459CB7C7-340E-4B60-BEDB-7CC16322FD98}" type="presOf" srcId="{E94FDD15-5F14-471E-9ED3-CFCAA302812E}" destId="{AA66D44D-2A61-4441-9D1B-4F9CEB0B6347}" srcOrd="0" destOrd="0" presId="urn:microsoft.com/office/officeart/2018/2/layout/IconCircleList"/>
    <dgm:cxn modelId="{96BBC8E5-B70E-4CC4-893E-BE2EB023FB40}" type="presParOf" srcId="{AA66D44D-2A61-4441-9D1B-4F9CEB0B6347}" destId="{33A914B7-7404-4C75-A994-6175389739A2}" srcOrd="0" destOrd="0" presId="urn:microsoft.com/office/officeart/2018/2/layout/IconCircleList"/>
    <dgm:cxn modelId="{1443212E-53CA-415E-B195-8955750CACE2}" type="presParOf" srcId="{33A914B7-7404-4C75-A994-6175389739A2}" destId="{19ABD89E-7AD1-4000-A669-181982455EC7}" srcOrd="0" destOrd="0" presId="urn:microsoft.com/office/officeart/2018/2/layout/IconCircleList"/>
    <dgm:cxn modelId="{23DBDEAA-B023-4653-9A19-BA0438AE3B93}" type="presParOf" srcId="{19ABD89E-7AD1-4000-A669-181982455EC7}" destId="{3E6DA23D-0634-45E8-A988-1FE0696E267F}" srcOrd="0" destOrd="0" presId="urn:microsoft.com/office/officeart/2018/2/layout/IconCircleList"/>
    <dgm:cxn modelId="{D2C85141-762D-4761-B5AA-AF7CCE0B230E}" type="presParOf" srcId="{19ABD89E-7AD1-4000-A669-181982455EC7}" destId="{5511C1F3-1DB0-416C-AEA0-858F1D1311C6}" srcOrd="1" destOrd="0" presId="urn:microsoft.com/office/officeart/2018/2/layout/IconCircleList"/>
    <dgm:cxn modelId="{7B88F318-5556-473F-B231-879DED94F8C5}" type="presParOf" srcId="{19ABD89E-7AD1-4000-A669-181982455EC7}" destId="{D7654B0E-11FB-4725-ABAC-597B5E3F8C03}" srcOrd="2" destOrd="0" presId="urn:microsoft.com/office/officeart/2018/2/layout/IconCircleList"/>
    <dgm:cxn modelId="{A9B31C9A-D16C-44EF-A603-954BBF40D57D}" type="presParOf" srcId="{19ABD89E-7AD1-4000-A669-181982455EC7}" destId="{5BD9C018-88F0-4B8B-8F6C-A0FF39F42675}" srcOrd="3" destOrd="0" presId="urn:microsoft.com/office/officeart/2018/2/layout/IconCircleList"/>
    <dgm:cxn modelId="{52C06680-8BBC-434C-8561-8F6FE653353C}" type="presParOf" srcId="{33A914B7-7404-4C75-A994-6175389739A2}" destId="{5FDD554F-5A90-4215-9904-3B855879F5C9}" srcOrd="1" destOrd="0" presId="urn:microsoft.com/office/officeart/2018/2/layout/IconCircleList"/>
    <dgm:cxn modelId="{996D771C-1E75-449E-915D-722DDFBA65B4}" type="presParOf" srcId="{33A914B7-7404-4C75-A994-6175389739A2}" destId="{7A7BBFCF-DF3B-4D19-9328-48E78C222718}" srcOrd="2" destOrd="0" presId="urn:microsoft.com/office/officeart/2018/2/layout/IconCircleList"/>
    <dgm:cxn modelId="{05D46DB8-D100-4815-87AB-B67B4B12B684}" type="presParOf" srcId="{7A7BBFCF-DF3B-4D19-9328-48E78C222718}" destId="{BF7238B3-3163-45D5-9324-94D04F495048}" srcOrd="0" destOrd="0" presId="urn:microsoft.com/office/officeart/2018/2/layout/IconCircleList"/>
    <dgm:cxn modelId="{BB973DAE-DBBB-4799-87B7-077332B622AD}" type="presParOf" srcId="{7A7BBFCF-DF3B-4D19-9328-48E78C222718}" destId="{88E96D91-38DD-4269-AE69-49F4973268C8}" srcOrd="1" destOrd="0" presId="urn:microsoft.com/office/officeart/2018/2/layout/IconCircleList"/>
    <dgm:cxn modelId="{8761657B-DE03-400A-9ABF-F55F0EC49C73}" type="presParOf" srcId="{7A7BBFCF-DF3B-4D19-9328-48E78C222718}" destId="{366AA029-FF4F-4255-B7EE-8130BC82B4B0}" srcOrd="2" destOrd="0" presId="urn:microsoft.com/office/officeart/2018/2/layout/IconCircleList"/>
    <dgm:cxn modelId="{14F4B63D-9946-46C7-95EA-126C8CB91748}" type="presParOf" srcId="{7A7BBFCF-DF3B-4D19-9328-48E78C222718}" destId="{9699A21E-5FB3-4958-86A4-6713CEC093E7}" srcOrd="3" destOrd="0" presId="urn:microsoft.com/office/officeart/2018/2/layout/IconCircleList"/>
    <dgm:cxn modelId="{964BFD5E-29D4-432B-B7BD-743511F2B7C9}" type="presParOf" srcId="{33A914B7-7404-4C75-A994-6175389739A2}" destId="{F5A861C5-8ADF-4C18-8627-0B1AA682330E}" srcOrd="3" destOrd="0" presId="urn:microsoft.com/office/officeart/2018/2/layout/IconCircleList"/>
    <dgm:cxn modelId="{637B31D2-9D98-4299-90FB-D6870E157D4B}" type="presParOf" srcId="{33A914B7-7404-4C75-A994-6175389739A2}" destId="{F5EFEC18-1C42-4B59-A7F0-56B840B334E6}" srcOrd="4" destOrd="0" presId="urn:microsoft.com/office/officeart/2018/2/layout/IconCircleList"/>
    <dgm:cxn modelId="{87316946-1A0E-4987-9E2E-965ECD851FEC}" type="presParOf" srcId="{F5EFEC18-1C42-4B59-A7F0-56B840B334E6}" destId="{125DAA6B-1E09-45E1-B0AF-89C865BE9C64}" srcOrd="0" destOrd="0" presId="urn:microsoft.com/office/officeart/2018/2/layout/IconCircleList"/>
    <dgm:cxn modelId="{69359EEA-F7D1-491F-91AA-DFF8657476A6}" type="presParOf" srcId="{F5EFEC18-1C42-4B59-A7F0-56B840B334E6}" destId="{3722085D-C810-4F09-A87F-D42987221965}" srcOrd="1" destOrd="0" presId="urn:microsoft.com/office/officeart/2018/2/layout/IconCircleList"/>
    <dgm:cxn modelId="{2ED65EF7-6090-4644-BB9B-063D6A653F28}" type="presParOf" srcId="{F5EFEC18-1C42-4B59-A7F0-56B840B334E6}" destId="{FBCF504A-E814-482C-A6F0-924B3FF81656}" srcOrd="2" destOrd="0" presId="urn:microsoft.com/office/officeart/2018/2/layout/IconCircleList"/>
    <dgm:cxn modelId="{8A334732-2711-4CCF-BC30-5EE489BB6688}" type="presParOf" srcId="{F5EFEC18-1C42-4B59-A7F0-56B840B334E6}" destId="{B2DA4E6F-8F52-441E-8B54-0A49ADFDE173}" srcOrd="3" destOrd="0" presId="urn:microsoft.com/office/officeart/2018/2/layout/IconCircleList"/>
    <dgm:cxn modelId="{D4866918-9ADA-47D3-8F41-1C8267CA2F2B}" type="presParOf" srcId="{33A914B7-7404-4C75-A994-6175389739A2}" destId="{B13BDC63-B13D-4A03-9EF1-5686D0907E5A}" srcOrd="5" destOrd="0" presId="urn:microsoft.com/office/officeart/2018/2/layout/IconCircleList"/>
    <dgm:cxn modelId="{B2F24997-D5A5-426D-A8F0-38A53EEDF819}" type="presParOf" srcId="{33A914B7-7404-4C75-A994-6175389739A2}" destId="{CC81377F-645B-46D3-BBC4-826A51D948B2}" srcOrd="6" destOrd="0" presId="urn:microsoft.com/office/officeart/2018/2/layout/IconCircleList"/>
    <dgm:cxn modelId="{127631DC-C477-45D0-8741-46414B22DE83}" type="presParOf" srcId="{CC81377F-645B-46D3-BBC4-826A51D948B2}" destId="{8266E1A5-2292-4FCA-B76E-D0DC63DA121B}" srcOrd="0" destOrd="0" presId="urn:microsoft.com/office/officeart/2018/2/layout/IconCircleList"/>
    <dgm:cxn modelId="{DE099DEE-2AED-4DFB-BEFF-25909B856628}" type="presParOf" srcId="{CC81377F-645B-46D3-BBC4-826A51D948B2}" destId="{C1F679F5-7545-4555-BC91-33EA90776479}" srcOrd="1" destOrd="0" presId="urn:microsoft.com/office/officeart/2018/2/layout/IconCircleList"/>
    <dgm:cxn modelId="{790E7350-EB46-4232-B41B-6D4104FA46C2}" type="presParOf" srcId="{CC81377F-645B-46D3-BBC4-826A51D948B2}" destId="{F5508D80-28F7-405E-9921-98A257631F65}" srcOrd="2" destOrd="0" presId="urn:microsoft.com/office/officeart/2018/2/layout/IconCircleList"/>
    <dgm:cxn modelId="{A7345D9D-830C-4236-9769-FF9A1138AB78}" type="presParOf" srcId="{CC81377F-645B-46D3-BBC4-826A51D948B2}" destId="{4C85ED24-053E-4F98-9DAF-9B22663B54A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583DCB7-54D8-47FA-B637-F1473E9111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28A1D11-2E90-439C-BFDA-AF46A64588FD}">
      <dgm:prSet/>
      <dgm:spPr/>
      <dgm:t>
        <a:bodyPr/>
        <a:lstStyle/>
        <a:p>
          <a:pPr>
            <a:lnSpc>
              <a:spcPct val="100000"/>
            </a:lnSpc>
          </a:pPr>
          <a:r>
            <a:rPr lang="en-NZ"/>
            <a:t>A recovery plan is developed and documented about strategies for restoring their systems or for fixing issues which may occur</a:t>
          </a:r>
          <a:endParaRPr lang="en-US"/>
        </a:p>
      </dgm:t>
    </dgm:pt>
    <dgm:pt modelId="{AA111D48-792A-416C-8FBB-669EB6406E03}" type="parTrans" cxnId="{FA929055-B1FF-4651-8371-1C9F7035C78F}">
      <dgm:prSet/>
      <dgm:spPr/>
      <dgm:t>
        <a:bodyPr/>
        <a:lstStyle/>
        <a:p>
          <a:endParaRPr lang="en-US"/>
        </a:p>
      </dgm:t>
    </dgm:pt>
    <dgm:pt modelId="{E3492CFC-F49B-4F41-9264-CA089ED562A5}" type="sibTrans" cxnId="{FA929055-B1FF-4651-8371-1C9F7035C78F}">
      <dgm:prSet/>
      <dgm:spPr/>
      <dgm:t>
        <a:bodyPr/>
        <a:lstStyle/>
        <a:p>
          <a:endParaRPr lang="en-US"/>
        </a:p>
      </dgm:t>
    </dgm:pt>
    <dgm:pt modelId="{89CC06A4-E94F-4CBE-BBEF-2A266255EAE1}">
      <dgm:prSet/>
      <dgm:spPr/>
      <dgm:t>
        <a:bodyPr/>
        <a:lstStyle/>
        <a:p>
          <a:pPr>
            <a:lnSpc>
              <a:spcPct val="100000"/>
            </a:lnSpc>
          </a:pPr>
          <a:r>
            <a:rPr lang="en-NZ"/>
            <a:t>Recovery efforts are prioritised from least to most important</a:t>
          </a:r>
          <a:endParaRPr lang="en-US"/>
        </a:p>
      </dgm:t>
    </dgm:pt>
    <dgm:pt modelId="{304AE60E-CD32-488A-8A48-E707F6632059}" type="parTrans" cxnId="{3ECEA888-FE6C-4484-875B-9E2DC6189033}">
      <dgm:prSet/>
      <dgm:spPr/>
      <dgm:t>
        <a:bodyPr/>
        <a:lstStyle/>
        <a:p>
          <a:endParaRPr lang="en-US"/>
        </a:p>
      </dgm:t>
    </dgm:pt>
    <dgm:pt modelId="{BB80FC92-434D-4FF0-97E6-2EC407AF1F9D}" type="sibTrans" cxnId="{3ECEA888-FE6C-4484-875B-9E2DC6189033}">
      <dgm:prSet/>
      <dgm:spPr/>
      <dgm:t>
        <a:bodyPr/>
        <a:lstStyle/>
        <a:p>
          <a:endParaRPr lang="en-US"/>
        </a:p>
      </dgm:t>
    </dgm:pt>
    <dgm:pt modelId="{36ACE396-0CF3-41E2-9DBE-E1F993F3AF45}">
      <dgm:prSet/>
      <dgm:spPr/>
      <dgm:t>
        <a:bodyPr/>
        <a:lstStyle/>
        <a:p>
          <a:pPr>
            <a:lnSpc>
              <a:spcPct val="100000"/>
            </a:lnSpc>
          </a:pPr>
          <a:r>
            <a:rPr lang="en-NZ"/>
            <a:t>Resource allocation is appropriately defined for the most important reasons for restoration and recovery.</a:t>
          </a:r>
          <a:endParaRPr lang="en-US"/>
        </a:p>
      </dgm:t>
    </dgm:pt>
    <dgm:pt modelId="{7E98ABCA-76ED-4CCD-B656-6166E715A4E1}" type="parTrans" cxnId="{3114C609-7813-46A0-A1E6-FABB1D0CADDA}">
      <dgm:prSet/>
      <dgm:spPr/>
      <dgm:t>
        <a:bodyPr/>
        <a:lstStyle/>
        <a:p>
          <a:endParaRPr lang="en-US"/>
        </a:p>
      </dgm:t>
    </dgm:pt>
    <dgm:pt modelId="{5EAC0C7D-6B1A-4F44-AA22-E3F181012160}" type="sibTrans" cxnId="{3114C609-7813-46A0-A1E6-FABB1D0CADDA}">
      <dgm:prSet/>
      <dgm:spPr/>
      <dgm:t>
        <a:bodyPr/>
        <a:lstStyle/>
        <a:p>
          <a:endParaRPr lang="en-US"/>
        </a:p>
      </dgm:t>
    </dgm:pt>
    <dgm:pt modelId="{B81D2862-9120-44DA-AC2A-1E03327854B1}" type="pres">
      <dgm:prSet presAssocID="{C583DCB7-54D8-47FA-B637-F1473E9111C3}" presName="root" presStyleCnt="0">
        <dgm:presLayoutVars>
          <dgm:dir/>
          <dgm:resizeHandles val="exact"/>
        </dgm:presLayoutVars>
      </dgm:prSet>
      <dgm:spPr/>
    </dgm:pt>
    <dgm:pt modelId="{60AA0FFF-93BE-475E-B54B-D440A477F1E8}" type="pres">
      <dgm:prSet presAssocID="{728A1D11-2E90-439C-BFDA-AF46A64588FD}" presName="compNode" presStyleCnt="0"/>
      <dgm:spPr/>
    </dgm:pt>
    <dgm:pt modelId="{EA7B4ED7-3347-4EDF-816F-8F0F3481382F}" type="pres">
      <dgm:prSet presAssocID="{728A1D11-2E90-439C-BFDA-AF46A64588FD}" presName="bgRect" presStyleLbl="bgShp" presStyleIdx="0" presStyleCnt="3"/>
      <dgm:spPr/>
    </dgm:pt>
    <dgm:pt modelId="{4360746A-7887-4D98-A58D-237C9AC97843}" type="pres">
      <dgm:prSet presAssocID="{728A1D11-2E90-439C-BFDA-AF46A64588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4962ECED-F886-440A-849F-4962DBEEE85A}" type="pres">
      <dgm:prSet presAssocID="{728A1D11-2E90-439C-BFDA-AF46A64588FD}" presName="spaceRect" presStyleCnt="0"/>
      <dgm:spPr/>
    </dgm:pt>
    <dgm:pt modelId="{A56985AA-51B8-4606-9B5D-CB422B47AB1A}" type="pres">
      <dgm:prSet presAssocID="{728A1D11-2E90-439C-BFDA-AF46A64588FD}" presName="parTx" presStyleLbl="revTx" presStyleIdx="0" presStyleCnt="3">
        <dgm:presLayoutVars>
          <dgm:chMax val="0"/>
          <dgm:chPref val="0"/>
        </dgm:presLayoutVars>
      </dgm:prSet>
      <dgm:spPr/>
    </dgm:pt>
    <dgm:pt modelId="{73BF40B0-F8E7-470B-B83A-45CDD55C1B1A}" type="pres">
      <dgm:prSet presAssocID="{E3492CFC-F49B-4F41-9264-CA089ED562A5}" presName="sibTrans" presStyleCnt="0"/>
      <dgm:spPr/>
    </dgm:pt>
    <dgm:pt modelId="{D93DF698-57EB-4986-AA12-905305868EDD}" type="pres">
      <dgm:prSet presAssocID="{89CC06A4-E94F-4CBE-BBEF-2A266255EAE1}" presName="compNode" presStyleCnt="0"/>
      <dgm:spPr/>
    </dgm:pt>
    <dgm:pt modelId="{76E7C11A-640C-4429-99AC-DEC4468EA093}" type="pres">
      <dgm:prSet presAssocID="{89CC06A4-E94F-4CBE-BBEF-2A266255EAE1}" presName="bgRect" presStyleLbl="bgShp" presStyleIdx="1" presStyleCnt="3"/>
      <dgm:spPr/>
    </dgm:pt>
    <dgm:pt modelId="{A433B577-7608-4AE7-8FCC-C5ECC4C7EC3E}" type="pres">
      <dgm:prSet presAssocID="{89CC06A4-E94F-4CBE-BBEF-2A266255EA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3505846-E9CF-4A2F-AD09-6FA300639A24}" type="pres">
      <dgm:prSet presAssocID="{89CC06A4-E94F-4CBE-BBEF-2A266255EAE1}" presName="spaceRect" presStyleCnt="0"/>
      <dgm:spPr/>
    </dgm:pt>
    <dgm:pt modelId="{2BE53EFD-FC81-4B11-84B1-BD128006065A}" type="pres">
      <dgm:prSet presAssocID="{89CC06A4-E94F-4CBE-BBEF-2A266255EAE1}" presName="parTx" presStyleLbl="revTx" presStyleIdx="1" presStyleCnt="3">
        <dgm:presLayoutVars>
          <dgm:chMax val="0"/>
          <dgm:chPref val="0"/>
        </dgm:presLayoutVars>
      </dgm:prSet>
      <dgm:spPr/>
    </dgm:pt>
    <dgm:pt modelId="{23156B57-719B-42B2-8F55-A7D95ABE56C8}" type="pres">
      <dgm:prSet presAssocID="{BB80FC92-434D-4FF0-97E6-2EC407AF1F9D}" presName="sibTrans" presStyleCnt="0"/>
      <dgm:spPr/>
    </dgm:pt>
    <dgm:pt modelId="{18D19C7D-5EDF-4277-B24C-CED4F306907B}" type="pres">
      <dgm:prSet presAssocID="{36ACE396-0CF3-41E2-9DBE-E1F993F3AF45}" presName="compNode" presStyleCnt="0"/>
      <dgm:spPr/>
    </dgm:pt>
    <dgm:pt modelId="{997B8E4E-31A4-4004-A9AD-196104A3877E}" type="pres">
      <dgm:prSet presAssocID="{36ACE396-0CF3-41E2-9DBE-E1F993F3AF45}" presName="bgRect" presStyleLbl="bgShp" presStyleIdx="2" presStyleCnt="3"/>
      <dgm:spPr/>
    </dgm:pt>
    <dgm:pt modelId="{2800C38A-C3FD-418A-9A1F-A93947F929D7}" type="pres">
      <dgm:prSet presAssocID="{36ACE396-0CF3-41E2-9DBE-E1F993F3AF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DED596C5-493D-4012-9681-C3AE916D7E92}" type="pres">
      <dgm:prSet presAssocID="{36ACE396-0CF3-41E2-9DBE-E1F993F3AF45}" presName="spaceRect" presStyleCnt="0"/>
      <dgm:spPr/>
    </dgm:pt>
    <dgm:pt modelId="{DA6C5290-D152-4426-AE28-906202C79308}" type="pres">
      <dgm:prSet presAssocID="{36ACE396-0CF3-41E2-9DBE-E1F993F3AF45}" presName="parTx" presStyleLbl="revTx" presStyleIdx="2" presStyleCnt="3">
        <dgm:presLayoutVars>
          <dgm:chMax val="0"/>
          <dgm:chPref val="0"/>
        </dgm:presLayoutVars>
      </dgm:prSet>
      <dgm:spPr/>
    </dgm:pt>
  </dgm:ptLst>
  <dgm:cxnLst>
    <dgm:cxn modelId="{3114C609-7813-46A0-A1E6-FABB1D0CADDA}" srcId="{C583DCB7-54D8-47FA-B637-F1473E9111C3}" destId="{36ACE396-0CF3-41E2-9DBE-E1F993F3AF45}" srcOrd="2" destOrd="0" parTransId="{7E98ABCA-76ED-4CCD-B656-6166E715A4E1}" sibTransId="{5EAC0C7D-6B1A-4F44-AA22-E3F181012160}"/>
    <dgm:cxn modelId="{7A504621-B292-4EDA-8656-68BD1A7B7275}" type="presOf" srcId="{36ACE396-0CF3-41E2-9DBE-E1F993F3AF45}" destId="{DA6C5290-D152-4426-AE28-906202C79308}" srcOrd="0" destOrd="0" presId="urn:microsoft.com/office/officeart/2018/2/layout/IconVerticalSolidList"/>
    <dgm:cxn modelId="{1CCDC131-CE43-47C2-92B4-7FAABAFCFA3B}" type="presOf" srcId="{89CC06A4-E94F-4CBE-BBEF-2A266255EAE1}" destId="{2BE53EFD-FC81-4B11-84B1-BD128006065A}" srcOrd="0" destOrd="0" presId="urn:microsoft.com/office/officeart/2018/2/layout/IconVerticalSolidList"/>
    <dgm:cxn modelId="{09E56B46-08D9-4660-AAB6-6D675A60F053}" type="presOf" srcId="{728A1D11-2E90-439C-BFDA-AF46A64588FD}" destId="{A56985AA-51B8-4606-9B5D-CB422B47AB1A}" srcOrd="0" destOrd="0" presId="urn:microsoft.com/office/officeart/2018/2/layout/IconVerticalSolidList"/>
    <dgm:cxn modelId="{FA929055-B1FF-4651-8371-1C9F7035C78F}" srcId="{C583DCB7-54D8-47FA-B637-F1473E9111C3}" destId="{728A1D11-2E90-439C-BFDA-AF46A64588FD}" srcOrd="0" destOrd="0" parTransId="{AA111D48-792A-416C-8FBB-669EB6406E03}" sibTransId="{E3492CFC-F49B-4F41-9264-CA089ED562A5}"/>
    <dgm:cxn modelId="{3ECEA888-FE6C-4484-875B-9E2DC6189033}" srcId="{C583DCB7-54D8-47FA-B637-F1473E9111C3}" destId="{89CC06A4-E94F-4CBE-BBEF-2A266255EAE1}" srcOrd="1" destOrd="0" parTransId="{304AE60E-CD32-488A-8A48-E707F6632059}" sibTransId="{BB80FC92-434D-4FF0-97E6-2EC407AF1F9D}"/>
    <dgm:cxn modelId="{5EE65ADE-8D1C-49C8-91A8-3D3D416B6A5D}" type="presOf" srcId="{C583DCB7-54D8-47FA-B637-F1473E9111C3}" destId="{B81D2862-9120-44DA-AC2A-1E03327854B1}" srcOrd="0" destOrd="0" presId="urn:microsoft.com/office/officeart/2018/2/layout/IconVerticalSolidList"/>
    <dgm:cxn modelId="{50FAA98A-2CEE-478F-A7F0-058EA8B2EA43}" type="presParOf" srcId="{B81D2862-9120-44DA-AC2A-1E03327854B1}" destId="{60AA0FFF-93BE-475E-B54B-D440A477F1E8}" srcOrd="0" destOrd="0" presId="urn:microsoft.com/office/officeart/2018/2/layout/IconVerticalSolidList"/>
    <dgm:cxn modelId="{87E063D5-0A04-4917-BBD0-381B3F24413D}" type="presParOf" srcId="{60AA0FFF-93BE-475E-B54B-D440A477F1E8}" destId="{EA7B4ED7-3347-4EDF-816F-8F0F3481382F}" srcOrd="0" destOrd="0" presId="urn:microsoft.com/office/officeart/2018/2/layout/IconVerticalSolidList"/>
    <dgm:cxn modelId="{D213E5FF-E4CE-4DEE-B77D-BCD0873876F2}" type="presParOf" srcId="{60AA0FFF-93BE-475E-B54B-D440A477F1E8}" destId="{4360746A-7887-4D98-A58D-237C9AC97843}" srcOrd="1" destOrd="0" presId="urn:microsoft.com/office/officeart/2018/2/layout/IconVerticalSolidList"/>
    <dgm:cxn modelId="{E088A17F-6284-4EC4-BB2B-99B576DFA693}" type="presParOf" srcId="{60AA0FFF-93BE-475E-B54B-D440A477F1E8}" destId="{4962ECED-F886-440A-849F-4962DBEEE85A}" srcOrd="2" destOrd="0" presId="urn:microsoft.com/office/officeart/2018/2/layout/IconVerticalSolidList"/>
    <dgm:cxn modelId="{899BB116-2EA9-4758-97EE-DB9814E8D080}" type="presParOf" srcId="{60AA0FFF-93BE-475E-B54B-D440A477F1E8}" destId="{A56985AA-51B8-4606-9B5D-CB422B47AB1A}" srcOrd="3" destOrd="0" presId="urn:microsoft.com/office/officeart/2018/2/layout/IconVerticalSolidList"/>
    <dgm:cxn modelId="{EE0BDC95-DF27-40BE-B3A1-0502EDCCC6BF}" type="presParOf" srcId="{B81D2862-9120-44DA-AC2A-1E03327854B1}" destId="{73BF40B0-F8E7-470B-B83A-45CDD55C1B1A}" srcOrd="1" destOrd="0" presId="urn:microsoft.com/office/officeart/2018/2/layout/IconVerticalSolidList"/>
    <dgm:cxn modelId="{5AFE7197-1860-4312-8B6F-F81F7F16ADD6}" type="presParOf" srcId="{B81D2862-9120-44DA-AC2A-1E03327854B1}" destId="{D93DF698-57EB-4986-AA12-905305868EDD}" srcOrd="2" destOrd="0" presId="urn:microsoft.com/office/officeart/2018/2/layout/IconVerticalSolidList"/>
    <dgm:cxn modelId="{7E0A1E33-622F-42E2-9850-67024BAAD7B2}" type="presParOf" srcId="{D93DF698-57EB-4986-AA12-905305868EDD}" destId="{76E7C11A-640C-4429-99AC-DEC4468EA093}" srcOrd="0" destOrd="0" presId="urn:microsoft.com/office/officeart/2018/2/layout/IconVerticalSolidList"/>
    <dgm:cxn modelId="{3E5B5D7C-A2B2-4250-A966-BD47BA2293FC}" type="presParOf" srcId="{D93DF698-57EB-4986-AA12-905305868EDD}" destId="{A433B577-7608-4AE7-8FCC-C5ECC4C7EC3E}" srcOrd="1" destOrd="0" presId="urn:microsoft.com/office/officeart/2018/2/layout/IconVerticalSolidList"/>
    <dgm:cxn modelId="{0D7C23A1-A6E7-4ADB-8994-DDFD048F8425}" type="presParOf" srcId="{D93DF698-57EB-4986-AA12-905305868EDD}" destId="{03505846-E9CF-4A2F-AD09-6FA300639A24}" srcOrd="2" destOrd="0" presId="urn:microsoft.com/office/officeart/2018/2/layout/IconVerticalSolidList"/>
    <dgm:cxn modelId="{0CF7DE4C-67F6-4CB5-8648-46F3619A541A}" type="presParOf" srcId="{D93DF698-57EB-4986-AA12-905305868EDD}" destId="{2BE53EFD-FC81-4B11-84B1-BD128006065A}" srcOrd="3" destOrd="0" presId="urn:microsoft.com/office/officeart/2018/2/layout/IconVerticalSolidList"/>
    <dgm:cxn modelId="{2C63C40D-C490-4B2B-A1AF-C6ED7961FC31}" type="presParOf" srcId="{B81D2862-9120-44DA-AC2A-1E03327854B1}" destId="{23156B57-719B-42B2-8F55-A7D95ABE56C8}" srcOrd="3" destOrd="0" presId="urn:microsoft.com/office/officeart/2018/2/layout/IconVerticalSolidList"/>
    <dgm:cxn modelId="{6167139A-68D3-48F8-8566-05A07A962513}" type="presParOf" srcId="{B81D2862-9120-44DA-AC2A-1E03327854B1}" destId="{18D19C7D-5EDF-4277-B24C-CED4F306907B}" srcOrd="4" destOrd="0" presId="urn:microsoft.com/office/officeart/2018/2/layout/IconVerticalSolidList"/>
    <dgm:cxn modelId="{F2483B21-0D08-41C7-A5B1-2D73B34AAEEF}" type="presParOf" srcId="{18D19C7D-5EDF-4277-B24C-CED4F306907B}" destId="{997B8E4E-31A4-4004-A9AD-196104A3877E}" srcOrd="0" destOrd="0" presId="urn:microsoft.com/office/officeart/2018/2/layout/IconVerticalSolidList"/>
    <dgm:cxn modelId="{04FF24A6-35B8-4EA7-AC45-0256785EF724}" type="presParOf" srcId="{18D19C7D-5EDF-4277-B24C-CED4F306907B}" destId="{2800C38A-C3FD-418A-9A1F-A93947F929D7}" srcOrd="1" destOrd="0" presId="urn:microsoft.com/office/officeart/2018/2/layout/IconVerticalSolidList"/>
    <dgm:cxn modelId="{78D2BEFB-9D48-4A3C-ADDB-128DE5D5A4C8}" type="presParOf" srcId="{18D19C7D-5EDF-4277-B24C-CED4F306907B}" destId="{DED596C5-493D-4012-9681-C3AE916D7E92}" srcOrd="2" destOrd="0" presId="urn:microsoft.com/office/officeart/2018/2/layout/IconVerticalSolidList"/>
    <dgm:cxn modelId="{8C672288-B67B-44CE-9FF1-EF669204DAB7}" type="presParOf" srcId="{18D19C7D-5EDF-4277-B24C-CED4F306907B}" destId="{DA6C5290-D152-4426-AE28-906202C793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265EADA-820E-4A5B-9358-BDD3CD981E43}"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A8C01F-699D-444B-B051-2D103128A48A}">
      <dgm:prSet/>
      <dgm:spPr/>
      <dgm:t>
        <a:bodyPr/>
        <a:lstStyle/>
        <a:p>
          <a:pPr>
            <a:defRPr cap="all"/>
          </a:pPr>
          <a:r>
            <a:rPr lang="en-NZ"/>
            <a:t>Systems which are taken down are restored in a timely manner</a:t>
          </a:r>
          <a:endParaRPr lang="en-US"/>
        </a:p>
      </dgm:t>
    </dgm:pt>
    <dgm:pt modelId="{A63C39AF-C419-48B2-89C0-1010AE521CBC}" type="parTrans" cxnId="{1F11045C-7566-400A-A966-E5A4FFA6315D}">
      <dgm:prSet/>
      <dgm:spPr/>
      <dgm:t>
        <a:bodyPr/>
        <a:lstStyle/>
        <a:p>
          <a:endParaRPr lang="en-US"/>
        </a:p>
      </dgm:t>
    </dgm:pt>
    <dgm:pt modelId="{346A8514-716F-490B-91DD-67DF9392B547}" type="sibTrans" cxnId="{1F11045C-7566-400A-A966-E5A4FFA6315D}">
      <dgm:prSet/>
      <dgm:spPr/>
      <dgm:t>
        <a:bodyPr/>
        <a:lstStyle/>
        <a:p>
          <a:endParaRPr lang="en-US"/>
        </a:p>
      </dgm:t>
    </dgm:pt>
    <dgm:pt modelId="{FDFCCE09-C36F-412D-BCDD-EBC1D49D8D1F}">
      <dgm:prSet/>
      <dgm:spPr/>
      <dgm:t>
        <a:bodyPr/>
        <a:lstStyle/>
        <a:p>
          <a:pPr>
            <a:defRPr cap="all"/>
          </a:pPr>
          <a:r>
            <a:rPr lang="en-NZ"/>
            <a:t>Communication plans are updated based on what happened last time and how to improve them</a:t>
          </a:r>
          <a:endParaRPr lang="en-US"/>
        </a:p>
      </dgm:t>
    </dgm:pt>
    <dgm:pt modelId="{65EB3539-90C7-4C0D-A595-B1663964D1DB}" type="parTrans" cxnId="{091AB7B0-DF80-44D4-AD84-8135AA822167}">
      <dgm:prSet/>
      <dgm:spPr/>
      <dgm:t>
        <a:bodyPr/>
        <a:lstStyle/>
        <a:p>
          <a:endParaRPr lang="en-US"/>
        </a:p>
      </dgm:t>
    </dgm:pt>
    <dgm:pt modelId="{0553D46A-4670-49EF-A0E8-FC8BAA60AB9C}" type="sibTrans" cxnId="{091AB7B0-DF80-44D4-AD84-8135AA822167}">
      <dgm:prSet/>
      <dgm:spPr/>
      <dgm:t>
        <a:bodyPr/>
        <a:lstStyle/>
        <a:p>
          <a:endParaRPr lang="en-US"/>
        </a:p>
      </dgm:t>
    </dgm:pt>
    <dgm:pt modelId="{3C04E10F-4295-448B-9AC5-92F97E1F91C6}">
      <dgm:prSet/>
      <dgm:spPr/>
      <dgm:t>
        <a:bodyPr/>
        <a:lstStyle/>
        <a:p>
          <a:pPr>
            <a:defRPr cap="all"/>
          </a:pPr>
          <a:r>
            <a:rPr lang="en-NZ"/>
            <a:t>Lessons learnt are fully implemented from the last incident</a:t>
          </a:r>
          <a:endParaRPr lang="en-US"/>
        </a:p>
      </dgm:t>
    </dgm:pt>
    <dgm:pt modelId="{58732615-2CF3-4695-9A32-7006E98EFC80}" type="parTrans" cxnId="{99D0579A-3FFC-4FB7-993A-6304D32B9A83}">
      <dgm:prSet/>
      <dgm:spPr/>
      <dgm:t>
        <a:bodyPr/>
        <a:lstStyle/>
        <a:p>
          <a:endParaRPr lang="en-US"/>
        </a:p>
      </dgm:t>
    </dgm:pt>
    <dgm:pt modelId="{588F1575-6A63-44A9-A3AA-583F05868446}" type="sibTrans" cxnId="{99D0579A-3FFC-4FB7-993A-6304D32B9A83}">
      <dgm:prSet/>
      <dgm:spPr/>
      <dgm:t>
        <a:bodyPr/>
        <a:lstStyle/>
        <a:p>
          <a:endParaRPr lang="en-US"/>
        </a:p>
      </dgm:t>
    </dgm:pt>
    <dgm:pt modelId="{3F78A53F-677F-4381-9CC5-90DD5B75DF6D}" type="pres">
      <dgm:prSet presAssocID="{7265EADA-820E-4A5B-9358-BDD3CD981E43}" presName="root" presStyleCnt="0">
        <dgm:presLayoutVars>
          <dgm:dir/>
          <dgm:resizeHandles val="exact"/>
        </dgm:presLayoutVars>
      </dgm:prSet>
      <dgm:spPr/>
    </dgm:pt>
    <dgm:pt modelId="{3F8227DB-010D-47F0-9D3E-47424C45B1BF}" type="pres">
      <dgm:prSet presAssocID="{F1A8C01F-699D-444B-B051-2D103128A48A}" presName="compNode" presStyleCnt="0"/>
      <dgm:spPr/>
    </dgm:pt>
    <dgm:pt modelId="{96D0668E-BD3B-4528-9904-B6FC93C06F02}" type="pres">
      <dgm:prSet presAssocID="{F1A8C01F-699D-444B-B051-2D103128A48A}" presName="iconBgRect" presStyleLbl="bgShp" presStyleIdx="0" presStyleCnt="3"/>
      <dgm:spPr>
        <a:prstGeom prst="round2DiagRect">
          <a:avLst>
            <a:gd name="adj1" fmla="val 29727"/>
            <a:gd name="adj2" fmla="val 0"/>
          </a:avLst>
        </a:prstGeom>
      </dgm:spPr>
    </dgm:pt>
    <dgm:pt modelId="{BCE89AC4-8C5F-4AA9-BB98-CD686B4433E3}" type="pres">
      <dgm:prSet presAssocID="{F1A8C01F-699D-444B-B051-2D103128A4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60AA292-D5EB-4A8A-9937-4DBE5CB1257B}" type="pres">
      <dgm:prSet presAssocID="{F1A8C01F-699D-444B-B051-2D103128A48A}" presName="spaceRect" presStyleCnt="0"/>
      <dgm:spPr/>
    </dgm:pt>
    <dgm:pt modelId="{EEC07DDA-69A2-432B-9641-2B8E50F3854F}" type="pres">
      <dgm:prSet presAssocID="{F1A8C01F-699D-444B-B051-2D103128A48A}" presName="textRect" presStyleLbl="revTx" presStyleIdx="0" presStyleCnt="3">
        <dgm:presLayoutVars>
          <dgm:chMax val="1"/>
          <dgm:chPref val="1"/>
        </dgm:presLayoutVars>
      </dgm:prSet>
      <dgm:spPr/>
    </dgm:pt>
    <dgm:pt modelId="{4C04AE35-B9F5-45F3-860E-5CC2A7A1073A}" type="pres">
      <dgm:prSet presAssocID="{346A8514-716F-490B-91DD-67DF9392B547}" presName="sibTrans" presStyleCnt="0"/>
      <dgm:spPr/>
    </dgm:pt>
    <dgm:pt modelId="{D8CBFFC9-DBAE-4C72-9705-EA9F9645B0D2}" type="pres">
      <dgm:prSet presAssocID="{FDFCCE09-C36F-412D-BCDD-EBC1D49D8D1F}" presName="compNode" presStyleCnt="0"/>
      <dgm:spPr/>
    </dgm:pt>
    <dgm:pt modelId="{A2C824B2-2DB5-4445-B9F0-1E97E90DB7D6}" type="pres">
      <dgm:prSet presAssocID="{FDFCCE09-C36F-412D-BCDD-EBC1D49D8D1F}" presName="iconBgRect" presStyleLbl="bgShp" presStyleIdx="1" presStyleCnt="3"/>
      <dgm:spPr>
        <a:prstGeom prst="round2DiagRect">
          <a:avLst>
            <a:gd name="adj1" fmla="val 29727"/>
            <a:gd name="adj2" fmla="val 0"/>
          </a:avLst>
        </a:prstGeom>
      </dgm:spPr>
    </dgm:pt>
    <dgm:pt modelId="{B0D2E73C-D54F-41E5-9A7F-8431F5CDC286}" type="pres">
      <dgm:prSet presAssocID="{FDFCCE09-C36F-412D-BCDD-EBC1D49D8D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7C57329-AC6C-44B3-881E-FBCABD847E50}" type="pres">
      <dgm:prSet presAssocID="{FDFCCE09-C36F-412D-BCDD-EBC1D49D8D1F}" presName="spaceRect" presStyleCnt="0"/>
      <dgm:spPr/>
    </dgm:pt>
    <dgm:pt modelId="{047B1727-C725-4574-8FD1-E2B6F539FEB3}" type="pres">
      <dgm:prSet presAssocID="{FDFCCE09-C36F-412D-BCDD-EBC1D49D8D1F}" presName="textRect" presStyleLbl="revTx" presStyleIdx="1" presStyleCnt="3">
        <dgm:presLayoutVars>
          <dgm:chMax val="1"/>
          <dgm:chPref val="1"/>
        </dgm:presLayoutVars>
      </dgm:prSet>
      <dgm:spPr/>
    </dgm:pt>
    <dgm:pt modelId="{FB9C61FA-B455-43D0-B20D-328E14449183}" type="pres">
      <dgm:prSet presAssocID="{0553D46A-4670-49EF-A0E8-FC8BAA60AB9C}" presName="sibTrans" presStyleCnt="0"/>
      <dgm:spPr/>
    </dgm:pt>
    <dgm:pt modelId="{9C56008E-950D-466C-84D6-90A306C242C7}" type="pres">
      <dgm:prSet presAssocID="{3C04E10F-4295-448B-9AC5-92F97E1F91C6}" presName="compNode" presStyleCnt="0"/>
      <dgm:spPr/>
    </dgm:pt>
    <dgm:pt modelId="{E9E76223-EAEA-475C-906D-E98AAB5E7DDB}" type="pres">
      <dgm:prSet presAssocID="{3C04E10F-4295-448B-9AC5-92F97E1F91C6}" presName="iconBgRect" presStyleLbl="bgShp" presStyleIdx="2" presStyleCnt="3"/>
      <dgm:spPr>
        <a:prstGeom prst="round2DiagRect">
          <a:avLst>
            <a:gd name="adj1" fmla="val 29727"/>
            <a:gd name="adj2" fmla="val 0"/>
          </a:avLst>
        </a:prstGeom>
      </dgm:spPr>
    </dgm:pt>
    <dgm:pt modelId="{EEC56504-00E5-4C0A-BC95-A735B1480375}" type="pres">
      <dgm:prSet presAssocID="{3C04E10F-4295-448B-9AC5-92F97E1F91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AF826A9-7334-466B-86AD-21A94029EEE9}" type="pres">
      <dgm:prSet presAssocID="{3C04E10F-4295-448B-9AC5-92F97E1F91C6}" presName="spaceRect" presStyleCnt="0"/>
      <dgm:spPr/>
    </dgm:pt>
    <dgm:pt modelId="{C5B4379F-ED18-4EBF-9079-2422BEBFEE93}" type="pres">
      <dgm:prSet presAssocID="{3C04E10F-4295-448B-9AC5-92F97E1F91C6}" presName="textRect" presStyleLbl="revTx" presStyleIdx="2" presStyleCnt="3">
        <dgm:presLayoutVars>
          <dgm:chMax val="1"/>
          <dgm:chPref val="1"/>
        </dgm:presLayoutVars>
      </dgm:prSet>
      <dgm:spPr/>
    </dgm:pt>
  </dgm:ptLst>
  <dgm:cxnLst>
    <dgm:cxn modelId="{1F11045C-7566-400A-A966-E5A4FFA6315D}" srcId="{7265EADA-820E-4A5B-9358-BDD3CD981E43}" destId="{F1A8C01F-699D-444B-B051-2D103128A48A}" srcOrd="0" destOrd="0" parTransId="{A63C39AF-C419-48B2-89C0-1010AE521CBC}" sibTransId="{346A8514-716F-490B-91DD-67DF9392B547}"/>
    <dgm:cxn modelId="{53E4804F-EBA7-40E0-A0D1-AE39B99C7057}" type="presOf" srcId="{3C04E10F-4295-448B-9AC5-92F97E1F91C6}" destId="{C5B4379F-ED18-4EBF-9079-2422BEBFEE93}" srcOrd="0" destOrd="0" presId="urn:microsoft.com/office/officeart/2018/5/layout/IconLeafLabelList"/>
    <dgm:cxn modelId="{D680478E-91F5-4446-BBA3-817CB7519744}" type="presOf" srcId="{F1A8C01F-699D-444B-B051-2D103128A48A}" destId="{EEC07DDA-69A2-432B-9641-2B8E50F3854F}" srcOrd="0" destOrd="0" presId="urn:microsoft.com/office/officeart/2018/5/layout/IconLeafLabelList"/>
    <dgm:cxn modelId="{99D0579A-3FFC-4FB7-993A-6304D32B9A83}" srcId="{7265EADA-820E-4A5B-9358-BDD3CD981E43}" destId="{3C04E10F-4295-448B-9AC5-92F97E1F91C6}" srcOrd="2" destOrd="0" parTransId="{58732615-2CF3-4695-9A32-7006E98EFC80}" sibTransId="{588F1575-6A63-44A9-A3AA-583F05868446}"/>
    <dgm:cxn modelId="{091AB7B0-DF80-44D4-AD84-8135AA822167}" srcId="{7265EADA-820E-4A5B-9358-BDD3CD981E43}" destId="{FDFCCE09-C36F-412D-BCDD-EBC1D49D8D1F}" srcOrd="1" destOrd="0" parTransId="{65EB3539-90C7-4C0D-A595-B1663964D1DB}" sibTransId="{0553D46A-4670-49EF-A0E8-FC8BAA60AB9C}"/>
    <dgm:cxn modelId="{FD6AE6DA-E3C7-4934-9333-815DA09F2B17}" type="presOf" srcId="{7265EADA-820E-4A5B-9358-BDD3CD981E43}" destId="{3F78A53F-677F-4381-9CC5-90DD5B75DF6D}" srcOrd="0" destOrd="0" presId="urn:microsoft.com/office/officeart/2018/5/layout/IconLeafLabelList"/>
    <dgm:cxn modelId="{556997EB-13EE-4367-A556-82C806725CFA}" type="presOf" srcId="{FDFCCE09-C36F-412D-BCDD-EBC1D49D8D1F}" destId="{047B1727-C725-4574-8FD1-E2B6F539FEB3}" srcOrd="0" destOrd="0" presId="urn:microsoft.com/office/officeart/2018/5/layout/IconLeafLabelList"/>
    <dgm:cxn modelId="{EDC374B2-3792-48EC-BBE3-3C11516EDC7D}" type="presParOf" srcId="{3F78A53F-677F-4381-9CC5-90DD5B75DF6D}" destId="{3F8227DB-010D-47F0-9D3E-47424C45B1BF}" srcOrd="0" destOrd="0" presId="urn:microsoft.com/office/officeart/2018/5/layout/IconLeafLabelList"/>
    <dgm:cxn modelId="{29549BA7-BA71-47BE-926C-087F0B45DFEE}" type="presParOf" srcId="{3F8227DB-010D-47F0-9D3E-47424C45B1BF}" destId="{96D0668E-BD3B-4528-9904-B6FC93C06F02}" srcOrd="0" destOrd="0" presId="urn:microsoft.com/office/officeart/2018/5/layout/IconLeafLabelList"/>
    <dgm:cxn modelId="{481E5610-1F63-4EEC-8EB7-A329F11408A0}" type="presParOf" srcId="{3F8227DB-010D-47F0-9D3E-47424C45B1BF}" destId="{BCE89AC4-8C5F-4AA9-BB98-CD686B4433E3}" srcOrd="1" destOrd="0" presId="urn:microsoft.com/office/officeart/2018/5/layout/IconLeafLabelList"/>
    <dgm:cxn modelId="{8FF76A67-81E5-4557-8DBD-CFF1D678FF2F}" type="presParOf" srcId="{3F8227DB-010D-47F0-9D3E-47424C45B1BF}" destId="{160AA292-D5EB-4A8A-9937-4DBE5CB1257B}" srcOrd="2" destOrd="0" presId="urn:microsoft.com/office/officeart/2018/5/layout/IconLeafLabelList"/>
    <dgm:cxn modelId="{F7355280-CC38-445D-9189-476B23690E4A}" type="presParOf" srcId="{3F8227DB-010D-47F0-9D3E-47424C45B1BF}" destId="{EEC07DDA-69A2-432B-9641-2B8E50F3854F}" srcOrd="3" destOrd="0" presId="urn:microsoft.com/office/officeart/2018/5/layout/IconLeafLabelList"/>
    <dgm:cxn modelId="{6BAF8FA9-61C9-44D8-9666-4E0A077A6951}" type="presParOf" srcId="{3F78A53F-677F-4381-9CC5-90DD5B75DF6D}" destId="{4C04AE35-B9F5-45F3-860E-5CC2A7A1073A}" srcOrd="1" destOrd="0" presId="urn:microsoft.com/office/officeart/2018/5/layout/IconLeafLabelList"/>
    <dgm:cxn modelId="{1ECFE36F-0D61-4AE5-81C4-961336428192}" type="presParOf" srcId="{3F78A53F-677F-4381-9CC5-90DD5B75DF6D}" destId="{D8CBFFC9-DBAE-4C72-9705-EA9F9645B0D2}" srcOrd="2" destOrd="0" presId="urn:microsoft.com/office/officeart/2018/5/layout/IconLeafLabelList"/>
    <dgm:cxn modelId="{82DF6E9C-2F05-40E1-A34F-8BE668DFDBD2}" type="presParOf" srcId="{D8CBFFC9-DBAE-4C72-9705-EA9F9645B0D2}" destId="{A2C824B2-2DB5-4445-B9F0-1E97E90DB7D6}" srcOrd="0" destOrd="0" presId="urn:microsoft.com/office/officeart/2018/5/layout/IconLeafLabelList"/>
    <dgm:cxn modelId="{4DF924F7-6E4C-48BE-90F4-AD392BE9DF7E}" type="presParOf" srcId="{D8CBFFC9-DBAE-4C72-9705-EA9F9645B0D2}" destId="{B0D2E73C-D54F-41E5-9A7F-8431F5CDC286}" srcOrd="1" destOrd="0" presId="urn:microsoft.com/office/officeart/2018/5/layout/IconLeafLabelList"/>
    <dgm:cxn modelId="{0E2FC166-2CE6-4789-BCFC-C2755B8193A9}" type="presParOf" srcId="{D8CBFFC9-DBAE-4C72-9705-EA9F9645B0D2}" destId="{97C57329-AC6C-44B3-881E-FBCABD847E50}" srcOrd="2" destOrd="0" presId="urn:microsoft.com/office/officeart/2018/5/layout/IconLeafLabelList"/>
    <dgm:cxn modelId="{58FB1EC7-0A7F-4394-B1AB-D3507A34CFED}" type="presParOf" srcId="{D8CBFFC9-DBAE-4C72-9705-EA9F9645B0D2}" destId="{047B1727-C725-4574-8FD1-E2B6F539FEB3}" srcOrd="3" destOrd="0" presId="urn:microsoft.com/office/officeart/2018/5/layout/IconLeafLabelList"/>
    <dgm:cxn modelId="{B29839C6-3B81-47CE-B3FA-744A85257D35}" type="presParOf" srcId="{3F78A53F-677F-4381-9CC5-90DD5B75DF6D}" destId="{FB9C61FA-B455-43D0-B20D-328E14449183}" srcOrd="3" destOrd="0" presId="urn:microsoft.com/office/officeart/2018/5/layout/IconLeafLabelList"/>
    <dgm:cxn modelId="{8D269E8E-8CB5-40D0-87DE-24F351773171}" type="presParOf" srcId="{3F78A53F-677F-4381-9CC5-90DD5B75DF6D}" destId="{9C56008E-950D-466C-84D6-90A306C242C7}" srcOrd="4" destOrd="0" presId="urn:microsoft.com/office/officeart/2018/5/layout/IconLeafLabelList"/>
    <dgm:cxn modelId="{2490E99F-BE6F-4737-97AD-D8EFCA68097A}" type="presParOf" srcId="{9C56008E-950D-466C-84D6-90A306C242C7}" destId="{E9E76223-EAEA-475C-906D-E98AAB5E7DDB}" srcOrd="0" destOrd="0" presId="urn:microsoft.com/office/officeart/2018/5/layout/IconLeafLabelList"/>
    <dgm:cxn modelId="{240F3E71-6120-4DCE-82EC-B7C7ECD92038}" type="presParOf" srcId="{9C56008E-950D-466C-84D6-90A306C242C7}" destId="{EEC56504-00E5-4C0A-BC95-A735B1480375}" srcOrd="1" destOrd="0" presId="urn:microsoft.com/office/officeart/2018/5/layout/IconLeafLabelList"/>
    <dgm:cxn modelId="{C8C8391D-DD70-40A7-B921-0E2771D7B4BD}" type="presParOf" srcId="{9C56008E-950D-466C-84D6-90A306C242C7}" destId="{4AF826A9-7334-466B-86AD-21A94029EEE9}" srcOrd="2" destOrd="0" presId="urn:microsoft.com/office/officeart/2018/5/layout/IconLeafLabelList"/>
    <dgm:cxn modelId="{44CDC6F2-B6DF-4C0E-BA48-C988715BD8BA}" type="presParOf" srcId="{9C56008E-950D-466C-84D6-90A306C242C7}" destId="{C5B4379F-ED18-4EBF-9079-2422BEBFEE9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121E0D-8FF7-4B95-B5F1-3B2CE88611B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7E6B04-9300-443C-AB4D-677057AC6C17}">
      <dgm:prSet/>
      <dgm:spPr/>
      <dgm:t>
        <a:bodyPr/>
        <a:lstStyle/>
        <a:p>
          <a:r>
            <a:rPr lang="en-NZ"/>
            <a:t>Coordinated public relations and communication strategies are shared among 3</a:t>
          </a:r>
          <a:r>
            <a:rPr lang="en-NZ" baseline="30000"/>
            <a:t>rd</a:t>
          </a:r>
          <a:r>
            <a:rPr lang="en-NZ"/>
            <a:t> parties for incident response.</a:t>
          </a:r>
          <a:endParaRPr lang="en-US"/>
        </a:p>
      </dgm:t>
    </dgm:pt>
    <dgm:pt modelId="{D1B492D2-AADD-47BB-AE3C-ECF07A1D4360}" type="parTrans" cxnId="{1E78645F-9820-4277-8DF3-921B31EFF6F9}">
      <dgm:prSet/>
      <dgm:spPr/>
      <dgm:t>
        <a:bodyPr/>
        <a:lstStyle/>
        <a:p>
          <a:endParaRPr lang="en-US"/>
        </a:p>
      </dgm:t>
    </dgm:pt>
    <dgm:pt modelId="{DB78D8FB-312C-42A1-A640-0A994DD9751A}" type="sibTrans" cxnId="{1E78645F-9820-4277-8DF3-921B31EFF6F9}">
      <dgm:prSet/>
      <dgm:spPr/>
      <dgm:t>
        <a:bodyPr/>
        <a:lstStyle/>
        <a:p>
          <a:endParaRPr lang="en-US"/>
        </a:p>
      </dgm:t>
    </dgm:pt>
    <dgm:pt modelId="{4FAC1235-1E01-4CAA-962F-A0FA15B515BC}">
      <dgm:prSet/>
      <dgm:spPr/>
      <dgm:t>
        <a:bodyPr/>
        <a:lstStyle/>
        <a:p>
          <a:r>
            <a:rPr lang="en-NZ"/>
            <a:t>Information is both shared and gained to other 3</a:t>
          </a:r>
          <a:r>
            <a:rPr lang="en-NZ" baseline="30000"/>
            <a:t>rd</a:t>
          </a:r>
          <a:r>
            <a:rPr lang="en-NZ"/>
            <a:t> parties about the incident, how it occurred, how they can prevent it, and how other companies managed to prevent it.</a:t>
          </a:r>
          <a:endParaRPr lang="en-US"/>
        </a:p>
      </dgm:t>
    </dgm:pt>
    <dgm:pt modelId="{4566479F-E43E-476C-A53D-CB0ED839F830}" type="parTrans" cxnId="{6A2BD817-9003-4D1A-AF11-39BFE0E0EF12}">
      <dgm:prSet/>
      <dgm:spPr/>
      <dgm:t>
        <a:bodyPr/>
        <a:lstStyle/>
        <a:p>
          <a:endParaRPr lang="en-US"/>
        </a:p>
      </dgm:t>
    </dgm:pt>
    <dgm:pt modelId="{7B25F9CB-863D-46BF-9C02-B15035A1D1D6}" type="sibTrans" cxnId="{6A2BD817-9003-4D1A-AF11-39BFE0E0EF12}">
      <dgm:prSet/>
      <dgm:spPr/>
      <dgm:t>
        <a:bodyPr/>
        <a:lstStyle/>
        <a:p>
          <a:endParaRPr lang="en-US"/>
        </a:p>
      </dgm:t>
    </dgm:pt>
    <dgm:pt modelId="{32C1FF1E-8B77-41E0-B3D9-4B90F5B47C7B}" type="pres">
      <dgm:prSet presAssocID="{F7121E0D-8FF7-4B95-B5F1-3B2CE88611BD}" presName="root" presStyleCnt="0">
        <dgm:presLayoutVars>
          <dgm:dir/>
          <dgm:resizeHandles val="exact"/>
        </dgm:presLayoutVars>
      </dgm:prSet>
      <dgm:spPr/>
    </dgm:pt>
    <dgm:pt modelId="{D2A4E007-2BA0-4323-8D1D-0FAE5A992D3E}" type="pres">
      <dgm:prSet presAssocID="{2B7E6B04-9300-443C-AB4D-677057AC6C17}" presName="compNode" presStyleCnt="0"/>
      <dgm:spPr/>
    </dgm:pt>
    <dgm:pt modelId="{0ABFC319-B642-47A7-9AAA-54AC217E07B0}" type="pres">
      <dgm:prSet presAssocID="{2B7E6B04-9300-443C-AB4D-677057AC6C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A21DD1D3-6899-49A8-9A02-AE1948ADB29B}" type="pres">
      <dgm:prSet presAssocID="{2B7E6B04-9300-443C-AB4D-677057AC6C17}" presName="spaceRect" presStyleCnt="0"/>
      <dgm:spPr/>
    </dgm:pt>
    <dgm:pt modelId="{0F8BCDF8-1F1B-4BBC-8D2B-4CCF41D39970}" type="pres">
      <dgm:prSet presAssocID="{2B7E6B04-9300-443C-AB4D-677057AC6C17}" presName="textRect" presStyleLbl="revTx" presStyleIdx="0" presStyleCnt="2">
        <dgm:presLayoutVars>
          <dgm:chMax val="1"/>
          <dgm:chPref val="1"/>
        </dgm:presLayoutVars>
      </dgm:prSet>
      <dgm:spPr/>
    </dgm:pt>
    <dgm:pt modelId="{5E6B751E-7B6F-4390-B9C2-1DCC905F89E8}" type="pres">
      <dgm:prSet presAssocID="{DB78D8FB-312C-42A1-A640-0A994DD9751A}" presName="sibTrans" presStyleCnt="0"/>
      <dgm:spPr/>
    </dgm:pt>
    <dgm:pt modelId="{F6A29F48-228B-45C2-97CC-24897A00D282}" type="pres">
      <dgm:prSet presAssocID="{4FAC1235-1E01-4CAA-962F-A0FA15B515BC}" presName="compNode" presStyleCnt="0"/>
      <dgm:spPr/>
    </dgm:pt>
    <dgm:pt modelId="{3B221C5C-A48B-44AD-929D-C84740DAA2C3}" type="pres">
      <dgm:prSet presAssocID="{4FAC1235-1E01-4CAA-962F-A0FA15B515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BC57A02C-EEF6-41BF-9C92-651CB0D75CB2}" type="pres">
      <dgm:prSet presAssocID="{4FAC1235-1E01-4CAA-962F-A0FA15B515BC}" presName="spaceRect" presStyleCnt="0"/>
      <dgm:spPr/>
    </dgm:pt>
    <dgm:pt modelId="{7325A050-FC6E-4149-84A4-87DD037BDF95}" type="pres">
      <dgm:prSet presAssocID="{4FAC1235-1E01-4CAA-962F-A0FA15B515BC}" presName="textRect" presStyleLbl="revTx" presStyleIdx="1" presStyleCnt="2">
        <dgm:presLayoutVars>
          <dgm:chMax val="1"/>
          <dgm:chPref val="1"/>
        </dgm:presLayoutVars>
      </dgm:prSet>
      <dgm:spPr/>
    </dgm:pt>
  </dgm:ptLst>
  <dgm:cxnLst>
    <dgm:cxn modelId="{6A2BD817-9003-4D1A-AF11-39BFE0E0EF12}" srcId="{F7121E0D-8FF7-4B95-B5F1-3B2CE88611BD}" destId="{4FAC1235-1E01-4CAA-962F-A0FA15B515BC}" srcOrd="1" destOrd="0" parTransId="{4566479F-E43E-476C-A53D-CB0ED839F830}" sibTransId="{7B25F9CB-863D-46BF-9C02-B15035A1D1D6}"/>
    <dgm:cxn modelId="{6C1ABA2F-5373-45DA-B1F1-0733D00B83F3}" type="presOf" srcId="{F7121E0D-8FF7-4B95-B5F1-3B2CE88611BD}" destId="{32C1FF1E-8B77-41E0-B3D9-4B90F5B47C7B}" srcOrd="0" destOrd="0" presId="urn:microsoft.com/office/officeart/2018/2/layout/IconLabelList"/>
    <dgm:cxn modelId="{1E78645F-9820-4277-8DF3-921B31EFF6F9}" srcId="{F7121E0D-8FF7-4B95-B5F1-3B2CE88611BD}" destId="{2B7E6B04-9300-443C-AB4D-677057AC6C17}" srcOrd="0" destOrd="0" parTransId="{D1B492D2-AADD-47BB-AE3C-ECF07A1D4360}" sibTransId="{DB78D8FB-312C-42A1-A640-0A994DD9751A}"/>
    <dgm:cxn modelId="{D449BD74-0F86-422A-AB96-C118A259B26F}" type="presOf" srcId="{4FAC1235-1E01-4CAA-962F-A0FA15B515BC}" destId="{7325A050-FC6E-4149-84A4-87DD037BDF95}" srcOrd="0" destOrd="0" presId="urn:microsoft.com/office/officeart/2018/2/layout/IconLabelList"/>
    <dgm:cxn modelId="{181C9282-F121-4F20-9A33-5809F3A34DC7}" type="presOf" srcId="{2B7E6B04-9300-443C-AB4D-677057AC6C17}" destId="{0F8BCDF8-1F1B-4BBC-8D2B-4CCF41D39970}" srcOrd="0" destOrd="0" presId="urn:microsoft.com/office/officeart/2018/2/layout/IconLabelList"/>
    <dgm:cxn modelId="{894A2848-B9B9-48B9-A075-AEAFADAF2E35}" type="presParOf" srcId="{32C1FF1E-8B77-41E0-B3D9-4B90F5B47C7B}" destId="{D2A4E007-2BA0-4323-8D1D-0FAE5A992D3E}" srcOrd="0" destOrd="0" presId="urn:microsoft.com/office/officeart/2018/2/layout/IconLabelList"/>
    <dgm:cxn modelId="{46D0B57E-37EF-407A-BC26-AEDB70FBFB72}" type="presParOf" srcId="{D2A4E007-2BA0-4323-8D1D-0FAE5A992D3E}" destId="{0ABFC319-B642-47A7-9AAA-54AC217E07B0}" srcOrd="0" destOrd="0" presId="urn:microsoft.com/office/officeart/2018/2/layout/IconLabelList"/>
    <dgm:cxn modelId="{7AABBEB1-E1A7-4D76-A57C-4AE8EB474F4E}" type="presParOf" srcId="{D2A4E007-2BA0-4323-8D1D-0FAE5A992D3E}" destId="{A21DD1D3-6899-49A8-9A02-AE1948ADB29B}" srcOrd="1" destOrd="0" presId="urn:microsoft.com/office/officeart/2018/2/layout/IconLabelList"/>
    <dgm:cxn modelId="{78635A6D-ED03-449C-9D99-FB6669DF8FB4}" type="presParOf" srcId="{D2A4E007-2BA0-4323-8D1D-0FAE5A992D3E}" destId="{0F8BCDF8-1F1B-4BBC-8D2B-4CCF41D39970}" srcOrd="2" destOrd="0" presId="urn:microsoft.com/office/officeart/2018/2/layout/IconLabelList"/>
    <dgm:cxn modelId="{0B63EC9F-181D-484E-A4B4-F92B6751BD1F}" type="presParOf" srcId="{32C1FF1E-8B77-41E0-B3D9-4B90F5B47C7B}" destId="{5E6B751E-7B6F-4390-B9C2-1DCC905F89E8}" srcOrd="1" destOrd="0" presId="urn:microsoft.com/office/officeart/2018/2/layout/IconLabelList"/>
    <dgm:cxn modelId="{516A6870-6F97-415A-AB21-518D8CBF58B5}" type="presParOf" srcId="{32C1FF1E-8B77-41E0-B3D9-4B90F5B47C7B}" destId="{F6A29F48-228B-45C2-97CC-24897A00D282}" srcOrd="2" destOrd="0" presId="urn:microsoft.com/office/officeart/2018/2/layout/IconLabelList"/>
    <dgm:cxn modelId="{3A0FA4C3-83FF-4D76-8365-E1AB59A60690}" type="presParOf" srcId="{F6A29F48-228B-45C2-97CC-24897A00D282}" destId="{3B221C5C-A48B-44AD-929D-C84740DAA2C3}" srcOrd="0" destOrd="0" presId="urn:microsoft.com/office/officeart/2018/2/layout/IconLabelList"/>
    <dgm:cxn modelId="{5207280C-22FB-4E1B-ADCA-23966BEDBC5D}" type="presParOf" srcId="{F6A29F48-228B-45C2-97CC-24897A00D282}" destId="{BC57A02C-EEF6-41BF-9C92-651CB0D75CB2}" srcOrd="1" destOrd="0" presId="urn:microsoft.com/office/officeart/2018/2/layout/IconLabelList"/>
    <dgm:cxn modelId="{28CBDD06-FD1C-4FD9-A55B-2E8CEB333C52}" type="presParOf" srcId="{F6A29F48-228B-45C2-97CC-24897A00D282}" destId="{7325A050-FC6E-4149-84A4-87DD037BDF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F4A8D69-6905-4287-A717-2CA08C6A802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36A9F76-A10A-468A-8AE8-D053CFED6FFD}">
      <dgm:prSet/>
      <dgm:spPr/>
      <dgm:t>
        <a:bodyPr/>
        <a:lstStyle/>
        <a:p>
          <a:r>
            <a:rPr lang="en-NZ"/>
            <a:t>Since these frameworks greatly complement each other, they can easily be integrated. </a:t>
          </a:r>
          <a:endParaRPr lang="en-US"/>
        </a:p>
      </dgm:t>
    </dgm:pt>
    <dgm:pt modelId="{21ED296F-F62F-4C22-AE81-8DDB3452FA86}" type="parTrans" cxnId="{7807ECC9-A730-4B2C-A7A6-E30ACA0C7F46}">
      <dgm:prSet/>
      <dgm:spPr/>
      <dgm:t>
        <a:bodyPr/>
        <a:lstStyle/>
        <a:p>
          <a:endParaRPr lang="en-US"/>
        </a:p>
      </dgm:t>
    </dgm:pt>
    <dgm:pt modelId="{B6953767-BE7D-4034-9F87-87119F7FB3D4}" type="sibTrans" cxnId="{7807ECC9-A730-4B2C-A7A6-E30ACA0C7F46}">
      <dgm:prSet/>
      <dgm:spPr/>
      <dgm:t>
        <a:bodyPr/>
        <a:lstStyle/>
        <a:p>
          <a:endParaRPr lang="en-US"/>
        </a:p>
      </dgm:t>
    </dgm:pt>
    <dgm:pt modelId="{A7A325D7-01B9-4067-AE8A-826E3241F30F}">
      <dgm:prSet/>
      <dgm:spPr/>
      <dgm:t>
        <a:bodyPr/>
        <a:lstStyle/>
        <a:p>
          <a:r>
            <a:rPr lang="en-NZ"/>
            <a:t>Both frameworks share common objectives like identifying and controlling cyber security risks, as well as continuously improving their systems. </a:t>
          </a:r>
          <a:endParaRPr lang="en-US"/>
        </a:p>
      </dgm:t>
    </dgm:pt>
    <dgm:pt modelId="{FC238497-AE53-46F4-A197-64A57074E100}" type="parTrans" cxnId="{22C67F37-4D4D-4884-8ACE-0536AEA0D096}">
      <dgm:prSet/>
      <dgm:spPr/>
      <dgm:t>
        <a:bodyPr/>
        <a:lstStyle/>
        <a:p>
          <a:endParaRPr lang="en-US"/>
        </a:p>
      </dgm:t>
    </dgm:pt>
    <dgm:pt modelId="{293753BA-43D4-466B-AD46-583F3311BBF0}" type="sibTrans" cxnId="{22C67F37-4D4D-4884-8ACE-0536AEA0D096}">
      <dgm:prSet/>
      <dgm:spPr/>
      <dgm:t>
        <a:bodyPr/>
        <a:lstStyle/>
        <a:p>
          <a:endParaRPr lang="en-US"/>
        </a:p>
      </dgm:t>
    </dgm:pt>
    <dgm:pt modelId="{78A2D830-AFB1-4D69-AD80-DF5170DD7F13}">
      <dgm:prSet/>
      <dgm:spPr/>
      <dgm:t>
        <a:bodyPr/>
        <a:lstStyle/>
        <a:p>
          <a:r>
            <a:rPr lang="en-NZ"/>
            <a:t>NIST is a more flexible framework when it comes to managing cyber security risks, whereas ISO/IEC 27001 offers a more robust structured approach. By integrating both, cyber security risks can leverage the flexibility of NIST and the robust structure of ISO/IEC.</a:t>
          </a:r>
          <a:endParaRPr lang="en-US"/>
        </a:p>
      </dgm:t>
    </dgm:pt>
    <dgm:pt modelId="{F83E0DEB-3C9C-4408-B0CD-A1F8229232A2}" type="parTrans" cxnId="{C4C518AF-6DD1-4773-B94D-B360BF9E0C4D}">
      <dgm:prSet/>
      <dgm:spPr/>
      <dgm:t>
        <a:bodyPr/>
        <a:lstStyle/>
        <a:p>
          <a:endParaRPr lang="en-US"/>
        </a:p>
      </dgm:t>
    </dgm:pt>
    <dgm:pt modelId="{57B0F808-70FC-4A8A-B3B2-DAB8741DD93A}" type="sibTrans" cxnId="{C4C518AF-6DD1-4773-B94D-B360BF9E0C4D}">
      <dgm:prSet/>
      <dgm:spPr/>
      <dgm:t>
        <a:bodyPr/>
        <a:lstStyle/>
        <a:p>
          <a:endParaRPr lang="en-US"/>
        </a:p>
      </dgm:t>
    </dgm:pt>
    <dgm:pt modelId="{F24274B7-9236-46AB-92E2-661370D49B8D}" type="pres">
      <dgm:prSet presAssocID="{2F4A8D69-6905-4287-A717-2CA08C6A8025}" presName="vert0" presStyleCnt="0">
        <dgm:presLayoutVars>
          <dgm:dir/>
          <dgm:animOne val="branch"/>
          <dgm:animLvl val="lvl"/>
        </dgm:presLayoutVars>
      </dgm:prSet>
      <dgm:spPr/>
    </dgm:pt>
    <dgm:pt modelId="{893EE142-7EBB-4716-AE3E-D98203B40300}" type="pres">
      <dgm:prSet presAssocID="{836A9F76-A10A-468A-8AE8-D053CFED6FFD}" presName="thickLine" presStyleLbl="alignNode1" presStyleIdx="0" presStyleCnt="3"/>
      <dgm:spPr/>
    </dgm:pt>
    <dgm:pt modelId="{69B83B17-522B-4503-B516-438BE77D378F}" type="pres">
      <dgm:prSet presAssocID="{836A9F76-A10A-468A-8AE8-D053CFED6FFD}" presName="horz1" presStyleCnt="0"/>
      <dgm:spPr/>
    </dgm:pt>
    <dgm:pt modelId="{31AD0625-AB8A-4D2F-93BA-9BA18EBB847F}" type="pres">
      <dgm:prSet presAssocID="{836A9F76-A10A-468A-8AE8-D053CFED6FFD}" presName="tx1" presStyleLbl="revTx" presStyleIdx="0" presStyleCnt="3"/>
      <dgm:spPr/>
    </dgm:pt>
    <dgm:pt modelId="{38CA0924-8311-44DC-9A7A-93AFDD9F78E1}" type="pres">
      <dgm:prSet presAssocID="{836A9F76-A10A-468A-8AE8-D053CFED6FFD}" presName="vert1" presStyleCnt="0"/>
      <dgm:spPr/>
    </dgm:pt>
    <dgm:pt modelId="{6637281C-8AEF-4D88-AD02-E4C2BFC377C9}" type="pres">
      <dgm:prSet presAssocID="{A7A325D7-01B9-4067-AE8A-826E3241F30F}" presName="thickLine" presStyleLbl="alignNode1" presStyleIdx="1" presStyleCnt="3"/>
      <dgm:spPr/>
    </dgm:pt>
    <dgm:pt modelId="{6CFAB662-DAAC-4501-AEEF-66E34336FFA2}" type="pres">
      <dgm:prSet presAssocID="{A7A325D7-01B9-4067-AE8A-826E3241F30F}" presName="horz1" presStyleCnt="0"/>
      <dgm:spPr/>
    </dgm:pt>
    <dgm:pt modelId="{FBC68C76-BB4A-46E9-826F-B781C8896B74}" type="pres">
      <dgm:prSet presAssocID="{A7A325D7-01B9-4067-AE8A-826E3241F30F}" presName="tx1" presStyleLbl="revTx" presStyleIdx="1" presStyleCnt="3"/>
      <dgm:spPr/>
    </dgm:pt>
    <dgm:pt modelId="{59733A3F-E442-4EFB-9E16-EBA0148EE0E2}" type="pres">
      <dgm:prSet presAssocID="{A7A325D7-01B9-4067-AE8A-826E3241F30F}" presName="vert1" presStyleCnt="0"/>
      <dgm:spPr/>
    </dgm:pt>
    <dgm:pt modelId="{6F15638A-76F9-4170-B9E2-17CE8B4D037A}" type="pres">
      <dgm:prSet presAssocID="{78A2D830-AFB1-4D69-AD80-DF5170DD7F13}" presName="thickLine" presStyleLbl="alignNode1" presStyleIdx="2" presStyleCnt="3"/>
      <dgm:spPr/>
    </dgm:pt>
    <dgm:pt modelId="{CB075F1A-ACEA-480D-9699-2B0458DF88E5}" type="pres">
      <dgm:prSet presAssocID="{78A2D830-AFB1-4D69-AD80-DF5170DD7F13}" presName="horz1" presStyleCnt="0"/>
      <dgm:spPr/>
    </dgm:pt>
    <dgm:pt modelId="{4DA05680-FA08-4112-86F1-023A7BE8B53B}" type="pres">
      <dgm:prSet presAssocID="{78A2D830-AFB1-4D69-AD80-DF5170DD7F13}" presName="tx1" presStyleLbl="revTx" presStyleIdx="2" presStyleCnt="3"/>
      <dgm:spPr/>
    </dgm:pt>
    <dgm:pt modelId="{537C0F25-3185-4FCA-B78C-46A0905C19C5}" type="pres">
      <dgm:prSet presAssocID="{78A2D830-AFB1-4D69-AD80-DF5170DD7F13}" presName="vert1" presStyleCnt="0"/>
      <dgm:spPr/>
    </dgm:pt>
  </dgm:ptLst>
  <dgm:cxnLst>
    <dgm:cxn modelId="{22C67F37-4D4D-4884-8ACE-0536AEA0D096}" srcId="{2F4A8D69-6905-4287-A717-2CA08C6A8025}" destId="{A7A325D7-01B9-4067-AE8A-826E3241F30F}" srcOrd="1" destOrd="0" parTransId="{FC238497-AE53-46F4-A197-64A57074E100}" sibTransId="{293753BA-43D4-466B-AD46-583F3311BBF0}"/>
    <dgm:cxn modelId="{AC4C5C6D-1593-42B9-A2D2-28AF92BFDBB1}" type="presOf" srcId="{78A2D830-AFB1-4D69-AD80-DF5170DD7F13}" destId="{4DA05680-FA08-4112-86F1-023A7BE8B53B}" srcOrd="0" destOrd="0" presId="urn:microsoft.com/office/officeart/2008/layout/LinedList"/>
    <dgm:cxn modelId="{A7A80457-6916-4FBF-94DE-86BFF31F4B14}" type="presOf" srcId="{2F4A8D69-6905-4287-A717-2CA08C6A8025}" destId="{F24274B7-9236-46AB-92E2-661370D49B8D}" srcOrd="0" destOrd="0" presId="urn:microsoft.com/office/officeart/2008/layout/LinedList"/>
    <dgm:cxn modelId="{C4C518AF-6DD1-4773-B94D-B360BF9E0C4D}" srcId="{2F4A8D69-6905-4287-A717-2CA08C6A8025}" destId="{78A2D830-AFB1-4D69-AD80-DF5170DD7F13}" srcOrd="2" destOrd="0" parTransId="{F83E0DEB-3C9C-4408-B0CD-A1F8229232A2}" sibTransId="{57B0F808-70FC-4A8A-B3B2-DAB8741DD93A}"/>
    <dgm:cxn modelId="{7807ECC9-A730-4B2C-A7A6-E30ACA0C7F46}" srcId="{2F4A8D69-6905-4287-A717-2CA08C6A8025}" destId="{836A9F76-A10A-468A-8AE8-D053CFED6FFD}" srcOrd="0" destOrd="0" parTransId="{21ED296F-F62F-4C22-AE81-8DDB3452FA86}" sibTransId="{B6953767-BE7D-4034-9F87-87119F7FB3D4}"/>
    <dgm:cxn modelId="{7A8109D0-FA95-4B27-B991-A95F716A1526}" type="presOf" srcId="{A7A325D7-01B9-4067-AE8A-826E3241F30F}" destId="{FBC68C76-BB4A-46E9-826F-B781C8896B74}" srcOrd="0" destOrd="0" presId="urn:microsoft.com/office/officeart/2008/layout/LinedList"/>
    <dgm:cxn modelId="{1A2135D4-08F0-44D0-B90C-6AC234AA936C}" type="presOf" srcId="{836A9F76-A10A-468A-8AE8-D053CFED6FFD}" destId="{31AD0625-AB8A-4D2F-93BA-9BA18EBB847F}" srcOrd="0" destOrd="0" presId="urn:microsoft.com/office/officeart/2008/layout/LinedList"/>
    <dgm:cxn modelId="{F68AE657-D25F-4E9D-9CAC-DB09197C4E29}" type="presParOf" srcId="{F24274B7-9236-46AB-92E2-661370D49B8D}" destId="{893EE142-7EBB-4716-AE3E-D98203B40300}" srcOrd="0" destOrd="0" presId="urn:microsoft.com/office/officeart/2008/layout/LinedList"/>
    <dgm:cxn modelId="{55E06DCC-A8B9-4170-BF9F-24903F56F4EC}" type="presParOf" srcId="{F24274B7-9236-46AB-92E2-661370D49B8D}" destId="{69B83B17-522B-4503-B516-438BE77D378F}" srcOrd="1" destOrd="0" presId="urn:microsoft.com/office/officeart/2008/layout/LinedList"/>
    <dgm:cxn modelId="{30332EC4-4199-4580-B564-39709F356737}" type="presParOf" srcId="{69B83B17-522B-4503-B516-438BE77D378F}" destId="{31AD0625-AB8A-4D2F-93BA-9BA18EBB847F}" srcOrd="0" destOrd="0" presId="urn:microsoft.com/office/officeart/2008/layout/LinedList"/>
    <dgm:cxn modelId="{B8ADD1FD-F0EB-4F32-8BCC-2D30EBAC347A}" type="presParOf" srcId="{69B83B17-522B-4503-B516-438BE77D378F}" destId="{38CA0924-8311-44DC-9A7A-93AFDD9F78E1}" srcOrd="1" destOrd="0" presId="urn:microsoft.com/office/officeart/2008/layout/LinedList"/>
    <dgm:cxn modelId="{A1456EE9-D50F-4EBB-BAF3-5F0AD202A480}" type="presParOf" srcId="{F24274B7-9236-46AB-92E2-661370D49B8D}" destId="{6637281C-8AEF-4D88-AD02-E4C2BFC377C9}" srcOrd="2" destOrd="0" presId="urn:microsoft.com/office/officeart/2008/layout/LinedList"/>
    <dgm:cxn modelId="{6DADB29B-6106-433A-A6A6-1C4112950A99}" type="presParOf" srcId="{F24274B7-9236-46AB-92E2-661370D49B8D}" destId="{6CFAB662-DAAC-4501-AEEF-66E34336FFA2}" srcOrd="3" destOrd="0" presId="urn:microsoft.com/office/officeart/2008/layout/LinedList"/>
    <dgm:cxn modelId="{910C399D-E1BC-4087-85F0-DCCAC8475C0D}" type="presParOf" srcId="{6CFAB662-DAAC-4501-AEEF-66E34336FFA2}" destId="{FBC68C76-BB4A-46E9-826F-B781C8896B74}" srcOrd="0" destOrd="0" presId="urn:microsoft.com/office/officeart/2008/layout/LinedList"/>
    <dgm:cxn modelId="{9DEB33C3-C0EB-46AE-8749-70BF4D4892EF}" type="presParOf" srcId="{6CFAB662-DAAC-4501-AEEF-66E34336FFA2}" destId="{59733A3F-E442-4EFB-9E16-EBA0148EE0E2}" srcOrd="1" destOrd="0" presId="urn:microsoft.com/office/officeart/2008/layout/LinedList"/>
    <dgm:cxn modelId="{78445918-EF69-4335-B4E7-3F4BDAF125CA}" type="presParOf" srcId="{F24274B7-9236-46AB-92E2-661370D49B8D}" destId="{6F15638A-76F9-4170-B9E2-17CE8B4D037A}" srcOrd="4" destOrd="0" presId="urn:microsoft.com/office/officeart/2008/layout/LinedList"/>
    <dgm:cxn modelId="{5E1713A9-9BD2-40D9-8660-3257162DB1CE}" type="presParOf" srcId="{F24274B7-9236-46AB-92E2-661370D49B8D}" destId="{CB075F1A-ACEA-480D-9699-2B0458DF88E5}" srcOrd="5" destOrd="0" presId="urn:microsoft.com/office/officeart/2008/layout/LinedList"/>
    <dgm:cxn modelId="{829103C7-BA4E-436D-9D08-A09F96272B38}" type="presParOf" srcId="{CB075F1A-ACEA-480D-9699-2B0458DF88E5}" destId="{4DA05680-FA08-4112-86F1-023A7BE8B53B}" srcOrd="0" destOrd="0" presId="urn:microsoft.com/office/officeart/2008/layout/LinedList"/>
    <dgm:cxn modelId="{EAFA6D45-998E-4554-A8DC-760460B495AE}" type="presParOf" srcId="{CB075F1A-ACEA-480D-9699-2B0458DF88E5}" destId="{537C0F25-3185-4FCA-B78C-46A0905C19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20F496-4591-4DFE-BDE7-A1E7CDB4EAC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359B71-3DF6-47A6-AEC2-EF0E2E9BCF84}">
      <dgm:prSet/>
      <dgm:spPr/>
      <dgm:t>
        <a:bodyPr/>
        <a:lstStyle/>
        <a:p>
          <a:r>
            <a:rPr lang="en-NZ"/>
            <a:t>Asset management aims to document all hardware, software or data within a company.</a:t>
          </a:r>
          <a:endParaRPr lang="en-US"/>
        </a:p>
      </dgm:t>
    </dgm:pt>
    <dgm:pt modelId="{F17DD34A-F99C-451F-88A0-3068609E5642}" type="parTrans" cxnId="{6572B9EC-DD13-448A-BA1C-55E547F47DEA}">
      <dgm:prSet/>
      <dgm:spPr/>
      <dgm:t>
        <a:bodyPr/>
        <a:lstStyle/>
        <a:p>
          <a:endParaRPr lang="en-US"/>
        </a:p>
      </dgm:t>
    </dgm:pt>
    <dgm:pt modelId="{DEB273D0-2400-4EF5-836D-4630865AEDA8}" type="sibTrans" cxnId="{6572B9EC-DD13-448A-BA1C-55E547F47DEA}">
      <dgm:prSet/>
      <dgm:spPr/>
      <dgm:t>
        <a:bodyPr/>
        <a:lstStyle/>
        <a:p>
          <a:endParaRPr lang="en-US"/>
        </a:p>
      </dgm:t>
    </dgm:pt>
    <dgm:pt modelId="{5A65F2CE-012D-4582-A615-BCAADE153276}">
      <dgm:prSet/>
      <dgm:spPr/>
      <dgm:t>
        <a:bodyPr/>
        <a:lstStyle/>
        <a:p>
          <a:r>
            <a:rPr lang="en-NZ"/>
            <a:t>Understand the importance of specific assets and categorise / rank each as most to least important for security / protection efforts.</a:t>
          </a:r>
          <a:endParaRPr lang="en-US"/>
        </a:p>
      </dgm:t>
    </dgm:pt>
    <dgm:pt modelId="{7DA6EED6-7F68-4BC1-A139-927806ED1F74}" type="parTrans" cxnId="{31998BDB-F636-4125-91B9-142172FB0BAF}">
      <dgm:prSet/>
      <dgm:spPr/>
      <dgm:t>
        <a:bodyPr/>
        <a:lstStyle/>
        <a:p>
          <a:endParaRPr lang="en-US"/>
        </a:p>
      </dgm:t>
    </dgm:pt>
    <dgm:pt modelId="{A24D3710-45DA-4BD6-A333-DFD97750F9E8}" type="sibTrans" cxnId="{31998BDB-F636-4125-91B9-142172FB0BAF}">
      <dgm:prSet/>
      <dgm:spPr/>
      <dgm:t>
        <a:bodyPr/>
        <a:lstStyle/>
        <a:p>
          <a:endParaRPr lang="en-US"/>
        </a:p>
      </dgm:t>
    </dgm:pt>
    <dgm:pt modelId="{D0694FDE-24D0-40E6-AB7F-751D488A361B}">
      <dgm:prSet/>
      <dgm:spPr/>
      <dgm:t>
        <a:bodyPr/>
        <a:lstStyle/>
        <a:p>
          <a:r>
            <a:rPr lang="en-NZ"/>
            <a:t>Provides a solid foundation for looking at risks and making sure they have security measures.</a:t>
          </a:r>
          <a:endParaRPr lang="en-US"/>
        </a:p>
      </dgm:t>
    </dgm:pt>
    <dgm:pt modelId="{24536ECB-0008-48F6-BCA2-FCA3F8F51CB8}" type="parTrans" cxnId="{AED42412-DC38-4EB3-8B4D-BFA415091DE6}">
      <dgm:prSet/>
      <dgm:spPr/>
      <dgm:t>
        <a:bodyPr/>
        <a:lstStyle/>
        <a:p>
          <a:endParaRPr lang="en-US"/>
        </a:p>
      </dgm:t>
    </dgm:pt>
    <dgm:pt modelId="{B09A95C7-F5AB-4BA9-B3C4-76A20EC4DBB2}" type="sibTrans" cxnId="{AED42412-DC38-4EB3-8B4D-BFA415091DE6}">
      <dgm:prSet/>
      <dgm:spPr/>
      <dgm:t>
        <a:bodyPr/>
        <a:lstStyle/>
        <a:p>
          <a:endParaRPr lang="en-US"/>
        </a:p>
      </dgm:t>
    </dgm:pt>
    <dgm:pt modelId="{EA0E7EA4-A3F8-456A-9B90-8B2B01F21386}" type="pres">
      <dgm:prSet presAssocID="{5620F496-4591-4DFE-BDE7-A1E7CDB4EAC0}" presName="linear" presStyleCnt="0">
        <dgm:presLayoutVars>
          <dgm:animLvl val="lvl"/>
          <dgm:resizeHandles val="exact"/>
        </dgm:presLayoutVars>
      </dgm:prSet>
      <dgm:spPr/>
    </dgm:pt>
    <dgm:pt modelId="{2BD7B9C9-4105-457D-9DAD-42CB4A5D3022}" type="pres">
      <dgm:prSet presAssocID="{81359B71-3DF6-47A6-AEC2-EF0E2E9BCF84}" presName="parentText" presStyleLbl="node1" presStyleIdx="0" presStyleCnt="3">
        <dgm:presLayoutVars>
          <dgm:chMax val="0"/>
          <dgm:bulletEnabled val="1"/>
        </dgm:presLayoutVars>
      </dgm:prSet>
      <dgm:spPr/>
    </dgm:pt>
    <dgm:pt modelId="{1C5E8C0E-122F-4AA1-8369-68DF771DA2DD}" type="pres">
      <dgm:prSet presAssocID="{DEB273D0-2400-4EF5-836D-4630865AEDA8}" presName="spacer" presStyleCnt="0"/>
      <dgm:spPr/>
    </dgm:pt>
    <dgm:pt modelId="{53100450-3297-47F5-937B-2F892B84F84D}" type="pres">
      <dgm:prSet presAssocID="{5A65F2CE-012D-4582-A615-BCAADE153276}" presName="parentText" presStyleLbl="node1" presStyleIdx="1" presStyleCnt="3">
        <dgm:presLayoutVars>
          <dgm:chMax val="0"/>
          <dgm:bulletEnabled val="1"/>
        </dgm:presLayoutVars>
      </dgm:prSet>
      <dgm:spPr/>
    </dgm:pt>
    <dgm:pt modelId="{FC3B711F-B258-4DD2-B463-12037DC0BAA3}" type="pres">
      <dgm:prSet presAssocID="{A24D3710-45DA-4BD6-A333-DFD97750F9E8}" presName="spacer" presStyleCnt="0"/>
      <dgm:spPr/>
    </dgm:pt>
    <dgm:pt modelId="{429EE878-CEFF-4C2F-8753-A91284B16FD7}" type="pres">
      <dgm:prSet presAssocID="{D0694FDE-24D0-40E6-AB7F-751D488A361B}" presName="parentText" presStyleLbl="node1" presStyleIdx="2" presStyleCnt="3">
        <dgm:presLayoutVars>
          <dgm:chMax val="0"/>
          <dgm:bulletEnabled val="1"/>
        </dgm:presLayoutVars>
      </dgm:prSet>
      <dgm:spPr/>
    </dgm:pt>
  </dgm:ptLst>
  <dgm:cxnLst>
    <dgm:cxn modelId="{AED42412-DC38-4EB3-8B4D-BFA415091DE6}" srcId="{5620F496-4591-4DFE-BDE7-A1E7CDB4EAC0}" destId="{D0694FDE-24D0-40E6-AB7F-751D488A361B}" srcOrd="2" destOrd="0" parTransId="{24536ECB-0008-48F6-BCA2-FCA3F8F51CB8}" sibTransId="{B09A95C7-F5AB-4BA9-B3C4-76A20EC4DBB2}"/>
    <dgm:cxn modelId="{22E18C92-F111-418C-A36A-D23720A34040}" type="presOf" srcId="{5A65F2CE-012D-4582-A615-BCAADE153276}" destId="{53100450-3297-47F5-937B-2F892B84F84D}" srcOrd="0" destOrd="0" presId="urn:microsoft.com/office/officeart/2005/8/layout/vList2"/>
    <dgm:cxn modelId="{9CCE28A2-134D-4333-BF3F-E0D6353594A8}" type="presOf" srcId="{5620F496-4591-4DFE-BDE7-A1E7CDB4EAC0}" destId="{EA0E7EA4-A3F8-456A-9B90-8B2B01F21386}" srcOrd="0" destOrd="0" presId="urn:microsoft.com/office/officeart/2005/8/layout/vList2"/>
    <dgm:cxn modelId="{31998BDB-F636-4125-91B9-142172FB0BAF}" srcId="{5620F496-4591-4DFE-BDE7-A1E7CDB4EAC0}" destId="{5A65F2CE-012D-4582-A615-BCAADE153276}" srcOrd="1" destOrd="0" parTransId="{7DA6EED6-7F68-4BC1-A139-927806ED1F74}" sibTransId="{A24D3710-45DA-4BD6-A333-DFD97750F9E8}"/>
    <dgm:cxn modelId="{3EA302E1-FCAA-4735-B8C8-D502DFE45637}" type="presOf" srcId="{D0694FDE-24D0-40E6-AB7F-751D488A361B}" destId="{429EE878-CEFF-4C2F-8753-A91284B16FD7}" srcOrd="0" destOrd="0" presId="urn:microsoft.com/office/officeart/2005/8/layout/vList2"/>
    <dgm:cxn modelId="{6572B9EC-DD13-448A-BA1C-55E547F47DEA}" srcId="{5620F496-4591-4DFE-BDE7-A1E7CDB4EAC0}" destId="{81359B71-3DF6-47A6-AEC2-EF0E2E9BCF84}" srcOrd="0" destOrd="0" parTransId="{F17DD34A-F99C-451F-88A0-3068609E5642}" sibTransId="{DEB273D0-2400-4EF5-836D-4630865AEDA8}"/>
    <dgm:cxn modelId="{AA7573F7-779A-463E-B72F-B9AA17BB12E9}" type="presOf" srcId="{81359B71-3DF6-47A6-AEC2-EF0E2E9BCF84}" destId="{2BD7B9C9-4105-457D-9DAD-42CB4A5D3022}" srcOrd="0" destOrd="0" presId="urn:microsoft.com/office/officeart/2005/8/layout/vList2"/>
    <dgm:cxn modelId="{A3BF6B28-5375-47F5-B12A-1EADA16517E7}" type="presParOf" srcId="{EA0E7EA4-A3F8-456A-9B90-8B2B01F21386}" destId="{2BD7B9C9-4105-457D-9DAD-42CB4A5D3022}" srcOrd="0" destOrd="0" presId="urn:microsoft.com/office/officeart/2005/8/layout/vList2"/>
    <dgm:cxn modelId="{84761403-1608-47E1-91A6-318B72CB624F}" type="presParOf" srcId="{EA0E7EA4-A3F8-456A-9B90-8B2B01F21386}" destId="{1C5E8C0E-122F-4AA1-8369-68DF771DA2DD}" srcOrd="1" destOrd="0" presId="urn:microsoft.com/office/officeart/2005/8/layout/vList2"/>
    <dgm:cxn modelId="{FECC6438-33C2-4867-9FBA-19D66EB40B21}" type="presParOf" srcId="{EA0E7EA4-A3F8-456A-9B90-8B2B01F21386}" destId="{53100450-3297-47F5-937B-2F892B84F84D}" srcOrd="2" destOrd="0" presId="urn:microsoft.com/office/officeart/2005/8/layout/vList2"/>
    <dgm:cxn modelId="{D926D3A8-0D9E-4E58-8A1D-1E6E1C180C8E}" type="presParOf" srcId="{EA0E7EA4-A3F8-456A-9B90-8B2B01F21386}" destId="{FC3B711F-B258-4DD2-B463-12037DC0BAA3}" srcOrd="3" destOrd="0" presId="urn:microsoft.com/office/officeart/2005/8/layout/vList2"/>
    <dgm:cxn modelId="{8D947F58-8E38-483E-BFC4-05616919D84B}" type="presParOf" srcId="{EA0E7EA4-A3F8-456A-9B90-8B2B01F21386}" destId="{429EE878-CEFF-4C2F-8753-A91284B16FD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FCA261-930E-447C-99C0-4A7B5A278B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73E8E6-A95D-45C9-831D-BB286D95FBD9}">
      <dgm:prSet/>
      <dgm:spPr/>
      <dgm:t>
        <a:bodyPr/>
        <a:lstStyle/>
        <a:p>
          <a:pPr>
            <a:lnSpc>
              <a:spcPct val="100000"/>
            </a:lnSpc>
          </a:pPr>
          <a:r>
            <a:rPr lang="en-NZ"/>
            <a:t>Aims to understand a company's role within the industry, things like its objectives, goals, overall stakeholders, who/what the company depends on.</a:t>
          </a:r>
          <a:endParaRPr lang="en-US"/>
        </a:p>
      </dgm:t>
    </dgm:pt>
    <dgm:pt modelId="{F41520E4-8A34-493E-BFDD-B433647D5A07}" type="parTrans" cxnId="{6BED9387-73C0-4EF8-ABE1-A65764D7A735}">
      <dgm:prSet/>
      <dgm:spPr/>
      <dgm:t>
        <a:bodyPr/>
        <a:lstStyle/>
        <a:p>
          <a:endParaRPr lang="en-US"/>
        </a:p>
      </dgm:t>
    </dgm:pt>
    <dgm:pt modelId="{2D038A8C-93C8-4DD4-9334-92F57D5BE282}" type="sibTrans" cxnId="{6BED9387-73C0-4EF8-ABE1-A65764D7A735}">
      <dgm:prSet/>
      <dgm:spPr/>
      <dgm:t>
        <a:bodyPr/>
        <a:lstStyle/>
        <a:p>
          <a:endParaRPr lang="en-US"/>
        </a:p>
      </dgm:t>
    </dgm:pt>
    <dgm:pt modelId="{F925CBF7-810F-4714-9E23-B761D371890E}">
      <dgm:prSet/>
      <dgm:spPr/>
      <dgm:t>
        <a:bodyPr/>
        <a:lstStyle/>
        <a:p>
          <a:pPr>
            <a:lnSpc>
              <a:spcPct val="100000"/>
            </a:lnSpc>
          </a:pPr>
          <a:r>
            <a:rPr lang="en-NZ"/>
            <a:t>Looks at which processes are crucial for the company's success</a:t>
          </a:r>
          <a:endParaRPr lang="en-US"/>
        </a:p>
      </dgm:t>
    </dgm:pt>
    <dgm:pt modelId="{84A0EB2C-FD1E-45BC-B803-B141E1D77BB4}" type="parTrans" cxnId="{BADBC29C-8CAE-4509-81B8-B3C824B7714B}">
      <dgm:prSet/>
      <dgm:spPr/>
      <dgm:t>
        <a:bodyPr/>
        <a:lstStyle/>
        <a:p>
          <a:endParaRPr lang="en-US"/>
        </a:p>
      </dgm:t>
    </dgm:pt>
    <dgm:pt modelId="{CDFD34BE-C0E6-4502-949D-D1B4DEC72776}" type="sibTrans" cxnId="{BADBC29C-8CAE-4509-81B8-B3C824B7714B}">
      <dgm:prSet/>
      <dgm:spPr/>
      <dgm:t>
        <a:bodyPr/>
        <a:lstStyle/>
        <a:p>
          <a:endParaRPr lang="en-US"/>
        </a:p>
      </dgm:t>
    </dgm:pt>
    <dgm:pt modelId="{3B0E478E-3D2C-4E0A-B4A7-E57956B8D9ED}">
      <dgm:prSet/>
      <dgm:spPr/>
      <dgm:t>
        <a:bodyPr/>
        <a:lstStyle/>
        <a:p>
          <a:pPr>
            <a:lnSpc>
              <a:spcPct val="100000"/>
            </a:lnSpc>
          </a:pPr>
          <a:r>
            <a:rPr lang="en-NZ"/>
            <a:t>Analyses external and internal relationships and determines their influence on cybersecurity within the company.</a:t>
          </a:r>
          <a:endParaRPr lang="en-US"/>
        </a:p>
      </dgm:t>
    </dgm:pt>
    <dgm:pt modelId="{F8A5A7E6-2CA0-43B7-B1B9-5214918AC7AD}" type="parTrans" cxnId="{D09FB477-FA69-4EE7-BC87-D1666BF0A995}">
      <dgm:prSet/>
      <dgm:spPr/>
      <dgm:t>
        <a:bodyPr/>
        <a:lstStyle/>
        <a:p>
          <a:endParaRPr lang="en-US"/>
        </a:p>
      </dgm:t>
    </dgm:pt>
    <dgm:pt modelId="{C6C8A052-2A47-4FF9-828E-CBAA6F23720A}" type="sibTrans" cxnId="{D09FB477-FA69-4EE7-BC87-D1666BF0A995}">
      <dgm:prSet/>
      <dgm:spPr/>
      <dgm:t>
        <a:bodyPr/>
        <a:lstStyle/>
        <a:p>
          <a:endParaRPr lang="en-US"/>
        </a:p>
      </dgm:t>
    </dgm:pt>
    <dgm:pt modelId="{DF3A1911-AD39-4120-9862-2FDE106096A2}">
      <dgm:prSet/>
      <dgm:spPr/>
      <dgm:t>
        <a:bodyPr/>
        <a:lstStyle/>
        <a:p>
          <a:pPr>
            <a:lnSpc>
              <a:spcPct val="100000"/>
            </a:lnSpc>
          </a:pPr>
          <a:r>
            <a:rPr lang="en-NZ"/>
            <a:t>Also makes sure the business environment is compliant with regulations and legality issues.</a:t>
          </a:r>
          <a:endParaRPr lang="en-US"/>
        </a:p>
      </dgm:t>
    </dgm:pt>
    <dgm:pt modelId="{FCC2F432-73A1-4A21-9A28-6B12C1DDB7AE}" type="parTrans" cxnId="{64CEC1CA-7B91-4C61-916D-6C8C1BE54AE3}">
      <dgm:prSet/>
      <dgm:spPr/>
      <dgm:t>
        <a:bodyPr/>
        <a:lstStyle/>
        <a:p>
          <a:endParaRPr lang="en-US"/>
        </a:p>
      </dgm:t>
    </dgm:pt>
    <dgm:pt modelId="{E9A9C4C6-24C1-4D10-A888-099A61CB384A}" type="sibTrans" cxnId="{64CEC1CA-7B91-4C61-916D-6C8C1BE54AE3}">
      <dgm:prSet/>
      <dgm:spPr/>
      <dgm:t>
        <a:bodyPr/>
        <a:lstStyle/>
        <a:p>
          <a:endParaRPr lang="en-US"/>
        </a:p>
      </dgm:t>
    </dgm:pt>
    <dgm:pt modelId="{FAF522FB-FBB9-4525-AF23-BB0E28A13313}" type="pres">
      <dgm:prSet presAssocID="{0DFCA261-930E-447C-99C0-4A7B5A278B3B}" presName="root" presStyleCnt="0">
        <dgm:presLayoutVars>
          <dgm:dir/>
          <dgm:resizeHandles val="exact"/>
        </dgm:presLayoutVars>
      </dgm:prSet>
      <dgm:spPr/>
    </dgm:pt>
    <dgm:pt modelId="{38E22DEB-EF6A-4FFC-9B47-361997D5FB8A}" type="pres">
      <dgm:prSet presAssocID="{E773E8E6-A95D-45C9-831D-BB286D95FBD9}" presName="compNode" presStyleCnt="0"/>
      <dgm:spPr/>
    </dgm:pt>
    <dgm:pt modelId="{3653BC16-E328-4A18-889D-1ABE10695E21}" type="pres">
      <dgm:prSet presAssocID="{E773E8E6-A95D-45C9-831D-BB286D95FBD9}" presName="bgRect" presStyleLbl="bgShp" presStyleIdx="0" presStyleCnt="4"/>
      <dgm:spPr/>
    </dgm:pt>
    <dgm:pt modelId="{E5D05A3A-519C-429E-8756-4A4846DA6F04}" type="pres">
      <dgm:prSet presAssocID="{E773E8E6-A95D-45C9-831D-BB286D95F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7DFB6119-0362-4A0F-9F0E-EC79AD8B751F}" type="pres">
      <dgm:prSet presAssocID="{E773E8E6-A95D-45C9-831D-BB286D95FBD9}" presName="spaceRect" presStyleCnt="0"/>
      <dgm:spPr/>
    </dgm:pt>
    <dgm:pt modelId="{23DA70BA-04AF-42BD-8D35-3D404FE7025D}" type="pres">
      <dgm:prSet presAssocID="{E773E8E6-A95D-45C9-831D-BB286D95FBD9}" presName="parTx" presStyleLbl="revTx" presStyleIdx="0" presStyleCnt="4">
        <dgm:presLayoutVars>
          <dgm:chMax val="0"/>
          <dgm:chPref val="0"/>
        </dgm:presLayoutVars>
      </dgm:prSet>
      <dgm:spPr/>
    </dgm:pt>
    <dgm:pt modelId="{DA3EB4EA-FC2C-476F-A913-DA25CBD3742D}" type="pres">
      <dgm:prSet presAssocID="{2D038A8C-93C8-4DD4-9334-92F57D5BE282}" presName="sibTrans" presStyleCnt="0"/>
      <dgm:spPr/>
    </dgm:pt>
    <dgm:pt modelId="{409CEBD4-9B10-4D06-BDF6-ED2E9E3ACAB5}" type="pres">
      <dgm:prSet presAssocID="{F925CBF7-810F-4714-9E23-B761D371890E}" presName="compNode" presStyleCnt="0"/>
      <dgm:spPr/>
    </dgm:pt>
    <dgm:pt modelId="{99C51AEA-E475-4A00-9BE1-3FF67667ADAD}" type="pres">
      <dgm:prSet presAssocID="{F925CBF7-810F-4714-9E23-B761D371890E}" presName="bgRect" presStyleLbl="bgShp" presStyleIdx="1" presStyleCnt="4"/>
      <dgm:spPr/>
    </dgm:pt>
    <dgm:pt modelId="{6F89B26C-653E-49A1-A4ED-B7D7C2A5F3FB}" type="pres">
      <dgm:prSet presAssocID="{F925CBF7-810F-4714-9E23-B761D37189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101FD8A4-7794-401A-A85B-CB1500C3491F}" type="pres">
      <dgm:prSet presAssocID="{F925CBF7-810F-4714-9E23-B761D371890E}" presName="spaceRect" presStyleCnt="0"/>
      <dgm:spPr/>
    </dgm:pt>
    <dgm:pt modelId="{302A02E4-BF00-47F9-9377-B015DEF4A988}" type="pres">
      <dgm:prSet presAssocID="{F925CBF7-810F-4714-9E23-B761D371890E}" presName="parTx" presStyleLbl="revTx" presStyleIdx="1" presStyleCnt="4">
        <dgm:presLayoutVars>
          <dgm:chMax val="0"/>
          <dgm:chPref val="0"/>
        </dgm:presLayoutVars>
      </dgm:prSet>
      <dgm:spPr/>
    </dgm:pt>
    <dgm:pt modelId="{B19EC159-D070-4EC5-841A-5ED90C2BECF2}" type="pres">
      <dgm:prSet presAssocID="{CDFD34BE-C0E6-4502-949D-D1B4DEC72776}" presName="sibTrans" presStyleCnt="0"/>
      <dgm:spPr/>
    </dgm:pt>
    <dgm:pt modelId="{A411DB13-A092-49E4-95B2-14E44816A04A}" type="pres">
      <dgm:prSet presAssocID="{3B0E478E-3D2C-4E0A-B4A7-E57956B8D9ED}" presName="compNode" presStyleCnt="0"/>
      <dgm:spPr/>
    </dgm:pt>
    <dgm:pt modelId="{9168142D-2D2B-4899-A2E6-664572DEE91E}" type="pres">
      <dgm:prSet presAssocID="{3B0E478E-3D2C-4E0A-B4A7-E57956B8D9ED}" presName="bgRect" presStyleLbl="bgShp" presStyleIdx="2" presStyleCnt="4"/>
      <dgm:spPr/>
    </dgm:pt>
    <dgm:pt modelId="{38F26514-CFAD-4ED8-9AC3-6229E42BDD84}" type="pres">
      <dgm:prSet presAssocID="{3B0E478E-3D2C-4E0A-B4A7-E57956B8D9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713FD2E7-49BC-4BA7-9FCC-79A0B56F0A8D}" type="pres">
      <dgm:prSet presAssocID="{3B0E478E-3D2C-4E0A-B4A7-E57956B8D9ED}" presName="spaceRect" presStyleCnt="0"/>
      <dgm:spPr/>
    </dgm:pt>
    <dgm:pt modelId="{74A6EDC9-6230-42F1-BBCE-B7CAB785293F}" type="pres">
      <dgm:prSet presAssocID="{3B0E478E-3D2C-4E0A-B4A7-E57956B8D9ED}" presName="parTx" presStyleLbl="revTx" presStyleIdx="2" presStyleCnt="4">
        <dgm:presLayoutVars>
          <dgm:chMax val="0"/>
          <dgm:chPref val="0"/>
        </dgm:presLayoutVars>
      </dgm:prSet>
      <dgm:spPr/>
    </dgm:pt>
    <dgm:pt modelId="{E59A66F7-2694-4A96-92EF-5FBFA5E98E9E}" type="pres">
      <dgm:prSet presAssocID="{C6C8A052-2A47-4FF9-828E-CBAA6F23720A}" presName="sibTrans" presStyleCnt="0"/>
      <dgm:spPr/>
    </dgm:pt>
    <dgm:pt modelId="{E9523F30-6156-4D2F-8593-6D084ADE5253}" type="pres">
      <dgm:prSet presAssocID="{DF3A1911-AD39-4120-9862-2FDE106096A2}" presName="compNode" presStyleCnt="0"/>
      <dgm:spPr/>
    </dgm:pt>
    <dgm:pt modelId="{4149A7B6-A4BD-4792-8F92-DD7D1E726728}" type="pres">
      <dgm:prSet presAssocID="{DF3A1911-AD39-4120-9862-2FDE106096A2}" presName="bgRect" presStyleLbl="bgShp" presStyleIdx="3" presStyleCnt="4"/>
      <dgm:spPr/>
    </dgm:pt>
    <dgm:pt modelId="{79899CD1-E66A-4886-885F-BE3BB6CEEE73}" type="pres">
      <dgm:prSet presAssocID="{DF3A1911-AD39-4120-9862-2FDE106096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66581677-191A-4130-9B85-32CDF16752E6}" type="pres">
      <dgm:prSet presAssocID="{DF3A1911-AD39-4120-9862-2FDE106096A2}" presName="spaceRect" presStyleCnt="0"/>
      <dgm:spPr/>
    </dgm:pt>
    <dgm:pt modelId="{FDFAF98C-C14C-43C0-87B7-A1AB768E0838}" type="pres">
      <dgm:prSet presAssocID="{DF3A1911-AD39-4120-9862-2FDE106096A2}" presName="parTx" presStyleLbl="revTx" presStyleIdx="3" presStyleCnt="4">
        <dgm:presLayoutVars>
          <dgm:chMax val="0"/>
          <dgm:chPref val="0"/>
        </dgm:presLayoutVars>
      </dgm:prSet>
      <dgm:spPr/>
    </dgm:pt>
  </dgm:ptLst>
  <dgm:cxnLst>
    <dgm:cxn modelId="{48713919-FF5A-4478-BAEF-1705486DBBB2}" type="presOf" srcId="{DF3A1911-AD39-4120-9862-2FDE106096A2}" destId="{FDFAF98C-C14C-43C0-87B7-A1AB768E0838}" srcOrd="0" destOrd="0" presId="urn:microsoft.com/office/officeart/2018/2/layout/IconVerticalSolidList"/>
    <dgm:cxn modelId="{5C67C720-A558-4D94-9430-9A5F8103063D}" type="presOf" srcId="{0DFCA261-930E-447C-99C0-4A7B5A278B3B}" destId="{FAF522FB-FBB9-4525-AF23-BB0E28A13313}" srcOrd="0" destOrd="0" presId="urn:microsoft.com/office/officeart/2018/2/layout/IconVerticalSolidList"/>
    <dgm:cxn modelId="{4A824844-00A5-4719-9969-35F19DC43CCF}" type="presOf" srcId="{F925CBF7-810F-4714-9E23-B761D371890E}" destId="{302A02E4-BF00-47F9-9377-B015DEF4A988}" srcOrd="0" destOrd="0" presId="urn:microsoft.com/office/officeart/2018/2/layout/IconVerticalSolidList"/>
    <dgm:cxn modelId="{D09FB477-FA69-4EE7-BC87-D1666BF0A995}" srcId="{0DFCA261-930E-447C-99C0-4A7B5A278B3B}" destId="{3B0E478E-3D2C-4E0A-B4A7-E57956B8D9ED}" srcOrd="2" destOrd="0" parTransId="{F8A5A7E6-2CA0-43B7-B1B9-5214918AC7AD}" sibTransId="{C6C8A052-2A47-4FF9-828E-CBAA6F23720A}"/>
    <dgm:cxn modelId="{6BED9387-73C0-4EF8-ABE1-A65764D7A735}" srcId="{0DFCA261-930E-447C-99C0-4A7B5A278B3B}" destId="{E773E8E6-A95D-45C9-831D-BB286D95FBD9}" srcOrd="0" destOrd="0" parTransId="{F41520E4-8A34-493E-BFDD-B433647D5A07}" sibTransId="{2D038A8C-93C8-4DD4-9334-92F57D5BE282}"/>
    <dgm:cxn modelId="{BADBC29C-8CAE-4509-81B8-B3C824B7714B}" srcId="{0DFCA261-930E-447C-99C0-4A7B5A278B3B}" destId="{F925CBF7-810F-4714-9E23-B761D371890E}" srcOrd="1" destOrd="0" parTransId="{84A0EB2C-FD1E-45BC-B803-B141E1D77BB4}" sibTransId="{CDFD34BE-C0E6-4502-949D-D1B4DEC72776}"/>
    <dgm:cxn modelId="{64CEC1CA-7B91-4C61-916D-6C8C1BE54AE3}" srcId="{0DFCA261-930E-447C-99C0-4A7B5A278B3B}" destId="{DF3A1911-AD39-4120-9862-2FDE106096A2}" srcOrd="3" destOrd="0" parTransId="{FCC2F432-73A1-4A21-9A28-6B12C1DDB7AE}" sibTransId="{E9A9C4C6-24C1-4D10-A888-099A61CB384A}"/>
    <dgm:cxn modelId="{BC4BCBD9-D3B7-4A2A-961B-3372A3F886C6}" type="presOf" srcId="{3B0E478E-3D2C-4E0A-B4A7-E57956B8D9ED}" destId="{74A6EDC9-6230-42F1-BBCE-B7CAB785293F}" srcOrd="0" destOrd="0" presId="urn:microsoft.com/office/officeart/2018/2/layout/IconVerticalSolidList"/>
    <dgm:cxn modelId="{8491E9EF-D124-4851-AB19-8CB8F1CD840A}" type="presOf" srcId="{E773E8E6-A95D-45C9-831D-BB286D95FBD9}" destId="{23DA70BA-04AF-42BD-8D35-3D404FE7025D}" srcOrd="0" destOrd="0" presId="urn:microsoft.com/office/officeart/2018/2/layout/IconVerticalSolidList"/>
    <dgm:cxn modelId="{63E76086-7A38-476E-A8CA-C529508D323C}" type="presParOf" srcId="{FAF522FB-FBB9-4525-AF23-BB0E28A13313}" destId="{38E22DEB-EF6A-4FFC-9B47-361997D5FB8A}" srcOrd="0" destOrd="0" presId="urn:microsoft.com/office/officeart/2018/2/layout/IconVerticalSolidList"/>
    <dgm:cxn modelId="{A0DF124C-73DE-4951-9E89-53CBA24C6855}" type="presParOf" srcId="{38E22DEB-EF6A-4FFC-9B47-361997D5FB8A}" destId="{3653BC16-E328-4A18-889D-1ABE10695E21}" srcOrd="0" destOrd="0" presId="urn:microsoft.com/office/officeart/2018/2/layout/IconVerticalSolidList"/>
    <dgm:cxn modelId="{C34E39BB-B2C2-43E9-A996-EF7276F1D2F4}" type="presParOf" srcId="{38E22DEB-EF6A-4FFC-9B47-361997D5FB8A}" destId="{E5D05A3A-519C-429E-8756-4A4846DA6F04}" srcOrd="1" destOrd="0" presId="urn:microsoft.com/office/officeart/2018/2/layout/IconVerticalSolidList"/>
    <dgm:cxn modelId="{7B3DC4FA-3897-47E6-A5A2-C1839C9C8146}" type="presParOf" srcId="{38E22DEB-EF6A-4FFC-9B47-361997D5FB8A}" destId="{7DFB6119-0362-4A0F-9F0E-EC79AD8B751F}" srcOrd="2" destOrd="0" presId="urn:microsoft.com/office/officeart/2018/2/layout/IconVerticalSolidList"/>
    <dgm:cxn modelId="{76A67756-630D-4FC2-A3FB-489397D929BB}" type="presParOf" srcId="{38E22DEB-EF6A-4FFC-9B47-361997D5FB8A}" destId="{23DA70BA-04AF-42BD-8D35-3D404FE7025D}" srcOrd="3" destOrd="0" presId="urn:microsoft.com/office/officeart/2018/2/layout/IconVerticalSolidList"/>
    <dgm:cxn modelId="{2FBAAA9A-4FE8-4969-AA5D-42C274F7B4A9}" type="presParOf" srcId="{FAF522FB-FBB9-4525-AF23-BB0E28A13313}" destId="{DA3EB4EA-FC2C-476F-A913-DA25CBD3742D}" srcOrd="1" destOrd="0" presId="urn:microsoft.com/office/officeart/2018/2/layout/IconVerticalSolidList"/>
    <dgm:cxn modelId="{86631E7B-97A2-4DB5-A3CE-59BB099FDACA}" type="presParOf" srcId="{FAF522FB-FBB9-4525-AF23-BB0E28A13313}" destId="{409CEBD4-9B10-4D06-BDF6-ED2E9E3ACAB5}" srcOrd="2" destOrd="0" presId="urn:microsoft.com/office/officeart/2018/2/layout/IconVerticalSolidList"/>
    <dgm:cxn modelId="{8E8DB39F-B5F8-4BBF-B2D6-E428CAC5AB08}" type="presParOf" srcId="{409CEBD4-9B10-4D06-BDF6-ED2E9E3ACAB5}" destId="{99C51AEA-E475-4A00-9BE1-3FF67667ADAD}" srcOrd="0" destOrd="0" presId="urn:microsoft.com/office/officeart/2018/2/layout/IconVerticalSolidList"/>
    <dgm:cxn modelId="{926737DC-17DE-47BE-8FF4-A460D5BF5BE8}" type="presParOf" srcId="{409CEBD4-9B10-4D06-BDF6-ED2E9E3ACAB5}" destId="{6F89B26C-653E-49A1-A4ED-B7D7C2A5F3FB}" srcOrd="1" destOrd="0" presId="urn:microsoft.com/office/officeart/2018/2/layout/IconVerticalSolidList"/>
    <dgm:cxn modelId="{41D11BCE-FCB9-4C43-866C-8858DD213BB4}" type="presParOf" srcId="{409CEBD4-9B10-4D06-BDF6-ED2E9E3ACAB5}" destId="{101FD8A4-7794-401A-A85B-CB1500C3491F}" srcOrd="2" destOrd="0" presId="urn:microsoft.com/office/officeart/2018/2/layout/IconVerticalSolidList"/>
    <dgm:cxn modelId="{EBC4AC29-B94B-4D9D-840F-7908877F216D}" type="presParOf" srcId="{409CEBD4-9B10-4D06-BDF6-ED2E9E3ACAB5}" destId="{302A02E4-BF00-47F9-9377-B015DEF4A988}" srcOrd="3" destOrd="0" presId="urn:microsoft.com/office/officeart/2018/2/layout/IconVerticalSolidList"/>
    <dgm:cxn modelId="{9ADB9656-5A3C-4FAE-8A17-40EDE570FE45}" type="presParOf" srcId="{FAF522FB-FBB9-4525-AF23-BB0E28A13313}" destId="{B19EC159-D070-4EC5-841A-5ED90C2BECF2}" srcOrd="3" destOrd="0" presId="urn:microsoft.com/office/officeart/2018/2/layout/IconVerticalSolidList"/>
    <dgm:cxn modelId="{98DF4F69-0AE3-44C8-8E5B-3B012D74C703}" type="presParOf" srcId="{FAF522FB-FBB9-4525-AF23-BB0E28A13313}" destId="{A411DB13-A092-49E4-95B2-14E44816A04A}" srcOrd="4" destOrd="0" presId="urn:microsoft.com/office/officeart/2018/2/layout/IconVerticalSolidList"/>
    <dgm:cxn modelId="{3BCB73F1-3A94-4EDD-88E6-502ABA7BBE8E}" type="presParOf" srcId="{A411DB13-A092-49E4-95B2-14E44816A04A}" destId="{9168142D-2D2B-4899-A2E6-664572DEE91E}" srcOrd="0" destOrd="0" presId="urn:microsoft.com/office/officeart/2018/2/layout/IconVerticalSolidList"/>
    <dgm:cxn modelId="{D54F9B2C-7235-412C-B797-95CD3EF74134}" type="presParOf" srcId="{A411DB13-A092-49E4-95B2-14E44816A04A}" destId="{38F26514-CFAD-4ED8-9AC3-6229E42BDD84}" srcOrd="1" destOrd="0" presId="urn:microsoft.com/office/officeart/2018/2/layout/IconVerticalSolidList"/>
    <dgm:cxn modelId="{53129312-4993-464B-AD24-BCA00BAF76C8}" type="presParOf" srcId="{A411DB13-A092-49E4-95B2-14E44816A04A}" destId="{713FD2E7-49BC-4BA7-9FCC-79A0B56F0A8D}" srcOrd="2" destOrd="0" presId="urn:microsoft.com/office/officeart/2018/2/layout/IconVerticalSolidList"/>
    <dgm:cxn modelId="{E56102CF-BED2-4E10-8488-5B2EAB010D36}" type="presParOf" srcId="{A411DB13-A092-49E4-95B2-14E44816A04A}" destId="{74A6EDC9-6230-42F1-BBCE-B7CAB785293F}" srcOrd="3" destOrd="0" presId="urn:microsoft.com/office/officeart/2018/2/layout/IconVerticalSolidList"/>
    <dgm:cxn modelId="{67EF0DC1-739E-4E4C-9F25-98AE04D1DC47}" type="presParOf" srcId="{FAF522FB-FBB9-4525-AF23-BB0E28A13313}" destId="{E59A66F7-2694-4A96-92EF-5FBFA5E98E9E}" srcOrd="5" destOrd="0" presId="urn:microsoft.com/office/officeart/2018/2/layout/IconVerticalSolidList"/>
    <dgm:cxn modelId="{73FF4797-E181-4FCA-B4EC-761794361A5F}" type="presParOf" srcId="{FAF522FB-FBB9-4525-AF23-BB0E28A13313}" destId="{E9523F30-6156-4D2F-8593-6D084ADE5253}" srcOrd="6" destOrd="0" presId="urn:microsoft.com/office/officeart/2018/2/layout/IconVerticalSolidList"/>
    <dgm:cxn modelId="{9F62D7FF-6A7B-44FD-8D86-1287F12581B9}" type="presParOf" srcId="{E9523F30-6156-4D2F-8593-6D084ADE5253}" destId="{4149A7B6-A4BD-4792-8F92-DD7D1E726728}" srcOrd="0" destOrd="0" presId="urn:microsoft.com/office/officeart/2018/2/layout/IconVerticalSolidList"/>
    <dgm:cxn modelId="{98893540-49C0-4974-B441-9E5D2B9E5EE7}" type="presParOf" srcId="{E9523F30-6156-4D2F-8593-6D084ADE5253}" destId="{79899CD1-E66A-4886-885F-BE3BB6CEEE73}" srcOrd="1" destOrd="0" presId="urn:microsoft.com/office/officeart/2018/2/layout/IconVerticalSolidList"/>
    <dgm:cxn modelId="{AA589C29-0694-4154-A2BC-DD8DC18180AA}" type="presParOf" srcId="{E9523F30-6156-4D2F-8593-6D084ADE5253}" destId="{66581677-191A-4130-9B85-32CDF16752E6}" srcOrd="2" destOrd="0" presId="urn:microsoft.com/office/officeart/2018/2/layout/IconVerticalSolidList"/>
    <dgm:cxn modelId="{374326ED-B319-4B6D-80FB-A65C40A68601}" type="presParOf" srcId="{E9523F30-6156-4D2F-8593-6D084ADE5253}" destId="{FDFAF98C-C14C-43C0-87B7-A1AB768E08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0C167-89F1-47D4-976D-60DFA98B4E7F}"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83F11E7C-BA6D-449F-AF63-C70A9491DB8D}">
      <dgm:prSet/>
      <dgm:spPr/>
      <dgm:t>
        <a:bodyPr/>
        <a:lstStyle/>
        <a:p>
          <a:r>
            <a:rPr lang="en-NZ"/>
            <a:t>Identifies roles and responsibilities within a company, things like decision making and execution stakeholders.</a:t>
          </a:r>
          <a:endParaRPr lang="en-US"/>
        </a:p>
      </dgm:t>
    </dgm:pt>
    <dgm:pt modelId="{D23D5037-1743-4CDC-97A9-4721B89366D5}" type="parTrans" cxnId="{D67C499B-132E-432F-9E02-2E62695D20F7}">
      <dgm:prSet/>
      <dgm:spPr/>
      <dgm:t>
        <a:bodyPr/>
        <a:lstStyle/>
        <a:p>
          <a:endParaRPr lang="en-US"/>
        </a:p>
      </dgm:t>
    </dgm:pt>
    <dgm:pt modelId="{0846897E-7E5B-44E9-8391-06B47AA61491}" type="sibTrans" cxnId="{D67C499B-132E-432F-9E02-2E62695D20F7}">
      <dgm:prSet/>
      <dgm:spPr/>
      <dgm:t>
        <a:bodyPr/>
        <a:lstStyle/>
        <a:p>
          <a:endParaRPr lang="en-US"/>
        </a:p>
      </dgm:t>
    </dgm:pt>
    <dgm:pt modelId="{50EC677F-870D-4FB1-A839-ACF5F815CAD1}">
      <dgm:prSet/>
      <dgm:spPr/>
      <dgm:t>
        <a:bodyPr/>
        <a:lstStyle/>
        <a:p>
          <a:r>
            <a:rPr lang="en-NZ"/>
            <a:t>Makes sure cybersecurity is aligning with business goals.</a:t>
          </a:r>
          <a:endParaRPr lang="en-US"/>
        </a:p>
      </dgm:t>
    </dgm:pt>
    <dgm:pt modelId="{2049BB11-4260-479B-8D54-235BD9F0179B}" type="parTrans" cxnId="{D489D86C-8475-4014-B095-71B8C336BB60}">
      <dgm:prSet/>
      <dgm:spPr/>
      <dgm:t>
        <a:bodyPr/>
        <a:lstStyle/>
        <a:p>
          <a:endParaRPr lang="en-US"/>
        </a:p>
      </dgm:t>
    </dgm:pt>
    <dgm:pt modelId="{04C9BB4A-C4BD-4113-8B90-5776BA352ED7}" type="sibTrans" cxnId="{D489D86C-8475-4014-B095-71B8C336BB60}">
      <dgm:prSet/>
      <dgm:spPr/>
      <dgm:t>
        <a:bodyPr/>
        <a:lstStyle/>
        <a:p>
          <a:endParaRPr lang="en-US"/>
        </a:p>
      </dgm:t>
    </dgm:pt>
    <dgm:pt modelId="{C669B148-D022-40C0-A78C-10F5BCE99F14}">
      <dgm:prSet/>
      <dgm:spPr/>
      <dgm:t>
        <a:bodyPr/>
        <a:lstStyle/>
        <a:p>
          <a:r>
            <a:rPr lang="en-NZ"/>
            <a:t>Touching base on risk management, allocating resources and monitoring company performance.</a:t>
          </a:r>
          <a:endParaRPr lang="en-US"/>
        </a:p>
      </dgm:t>
    </dgm:pt>
    <dgm:pt modelId="{04790C49-32A1-4365-951A-D8F7B6A17109}" type="parTrans" cxnId="{2BF6FF4A-961F-4007-AA14-2EE7D89AB29B}">
      <dgm:prSet/>
      <dgm:spPr/>
      <dgm:t>
        <a:bodyPr/>
        <a:lstStyle/>
        <a:p>
          <a:endParaRPr lang="en-US"/>
        </a:p>
      </dgm:t>
    </dgm:pt>
    <dgm:pt modelId="{C0D66E7C-50FD-4F55-8AA8-E640D4F3EE1A}" type="sibTrans" cxnId="{2BF6FF4A-961F-4007-AA14-2EE7D89AB29B}">
      <dgm:prSet/>
      <dgm:spPr/>
      <dgm:t>
        <a:bodyPr/>
        <a:lstStyle/>
        <a:p>
          <a:endParaRPr lang="en-US"/>
        </a:p>
      </dgm:t>
    </dgm:pt>
    <dgm:pt modelId="{ED0E508A-424F-4321-AED5-7A84784FA6FE}" type="pres">
      <dgm:prSet presAssocID="{C880C167-89F1-47D4-976D-60DFA98B4E7F}" presName="Name0" presStyleCnt="0">
        <dgm:presLayoutVars>
          <dgm:dir/>
          <dgm:animLvl val="lvl"/>
          <dgm:resizeHandles val="exact"/>
        </dgm:presLayoutVars>
      </dgm:prSet>
      <dgm:spPr/>
    </dgm:pt>
    <dgm:pt modelId="{CA4E9FBB-7FB5-43A8-B7AE-A161CF7B2395}" type="pres">
      <dgm:prSet presAssocID="{83F11E7C-BA6D-449F-AF63-C70A9491DB8D}" presName="linNode" presStyleCnt="0"/>
      <dgm:spPr/>
    </dgm:pt>
    <dgm:pt modelId="{49BEE5FC-9356-4142-AD3A-1A9EEAFBBF27}" type="pres">
      <dgm:prSet presAssocID="{83F11E7C-BA6D-449F-AF63-C70A9491DB8D}" presName="parentText" presStyleLbl="node1" presStyleIdx="0" presStyleCnt="3">
        <dgm:presLayoutVars>
          <dgm:chMax val="1"/>
          <dgm:bulletEnabled val="1"/>
        </dgm:presLayoutVars>
      </dgm:prSet>
      <dgm:spPr/>
    </dgm:pt>
    <dgm:pt modelId="{5598AF75-E3C1-4E6B-A873-EF1A7659C59E}" type="pres">
      <dgm:prSet presAssocID="{0846897E-7E5B-44E9-8391-06B47AA61491}" presName="sp" presStyleCnt="0"/>
      <dgm:spPr/>
    </dgm:pt>
    <dgm:pt modelId="{C90FBE61-9F57-4FB0-8F85-CD8B65510FD5}" type="pres">
      <dgm:prSet presAssocID="{50EC677F-870D-4FB1-A839-ACF5F815CAD1}" presName="linNode" presStyleCnt="0"/>
      <dgm:spPr/>
    </dgm:pt>
    <dgm:pt modelId="{A6310B8F-97EE-44E8-8C2B-F722FB059218}" type="pres">
      <dgm:prSet presAssocID="{50EC677F-870D-4FB1-A839-ACF5F815CAD1}" presName="parentText" presStyleLbl="node1" presStyleIdx="1" presStyleCnt="3">
        <dgm:presLayoutVars>
          <dgm:chMax val="1"/>
          <dgm:bulletEnabled val="1"/>
        </dgm:presLayoutVars>
      </dgm:prSet>
      <dgm:spPr/>
    </dgm:pt>
    <dgm:pt modelId="{AF47DE35-E8B6-4E33-8AC4-2F082C6E8040}" type="pres">
      <dgm:prSet presAssocID="{04C9BB4A-C4BD-4113-8B90-5776BA352ED7}" presName="sp" presStyleCnt="0"/>
      <dgm:spPr/>
    </dgm:pt>
    <dgm:pt modelId="{EEE453A9-C4C8-41CF-9DB2-40DFED9C8009}" type="pres">
      <dgm:prSet presAssocID="{C669B148-D022-40C0-A78C-10F5BCE99F14}" presName="linNode" presStyleCnt="0"/>
      <dgm:spPr/>
    </dgm:pt>
    <dgm:pt modelId="{617940B6-4299-4924-87E7-E460D42BF206}" type="pres">
      <dgm:prSet presAssocID="{C669B148-D022-40C0-A78C-10F5BCE99F14}" presName="parentText" presStyleLbl="node1" presStyleIdx="2" presStyleCnt="3">
        <dgm:presLayoutVars>
          <dgm:chMax val="1"/>
          <dgm:bulletEnabled val="1"/>
        </dgm:presLayoutVars>
      </dgm:prSet>
      <dgm:spPr/>
    </dgm:pt>
  </dgm:ptLst>
  <dgm:cxnLst>
    <dgm:cxn modelId="{2BF6FF4A-961F-4007-AA14-2EE7D89AB29B}" srcId="{C880C167-89F1-47D4-976D-60DFA98B4E7F}" destId="{C669B148-D022-40C0-A78C-10F5BCE99F14}" srcOrd="2" destOrd="0" parTransId="{04790C49-32A1-4365-951A-D8F7B6A17109}" sibTransId="{C0D66E7C-50FD-4F55-8AA8-E640D4F3EE1A}"/>
    <dgm:cxn modelId="{D489D86C-8475-4014-B095-71B8C336BB60}" srcId="{C880C167-89F1-47D4-976D-60DFA98B4E7F}" destId="{50EC677F-870D-4FB1-A839-ACF5F815CAD1}" srcOrd="1" destOrd="0" parTransId="{2049BB11-4260-479B-8D54-235BD9F0179B}" sibTransId="{04C9BB4A-C4BD-4113-8B90-5776BA352ED7}"/>
    <dgm:cxn modelId="{EA6AE27E-F226-4D71-919F-D8FC9A275367}" type="presOf" srcId="{C880C167-89F1-47D4-976D-60DFA98B4E7F}" destId="{ED0E508A-424F-4321-AED5-7A84784FA6FE}" srcOrd="0" destOrd="0" presId="urn:microsoft.com/office/officeart/2005/8/layout/vList5"/>
    <dgm:cxn modelId="{D67C499B-132E-432F-9E02-2E62695D20F7}" srcId="{C880C167-89F1-47D4-976D-60DFA98B4E7F}" destId="{83F11E7C-BA6D-449F-AF63-C70A9491DB8D}" srcOrd="0" destOrd="0" parTransId="{D23D5037-1743-4CDC-97A9-4721B89366D5}" sibTransId="{0846897E-7E5B-44E9-8391-06B47AA61491}"/>
    <dgm:cxn modelId="{2E896DCC-E8F8-4381-A2B8-75BDE98A28F1}" type="presOf" srcId="{50EC677F-870D-4FB1-A839-ACF5F815CAD1}" destId="{A6310B8F-97EE-44E8-8C2B-F722FB059218}" srcOrd="0" destOrd="0" presId="urn:microsoft.com/office/officeart/2005/8/layout/vList5"/>
    <dgm:cxn modelId="{79C9F6D1-5424-47A0-8C98-DE247AC1B70F}" type="presOf" srcId="{C669B148-D022-40C0-A78C-10F5BCE99F14}" destId="{617940B6-4299-4924-87E7-E460D42BF206}" srcOrd="0" destOrd="0" presId="urn:microsoft.com/office/officeart/2005/8/layout/vList5"/>
    <dgm:cxn modelId="{AA138EE2-CD86-42B3-9C24-AEB870188DFB}" type="presOf" srcId="{83F11E7C-BA6D-449F-AF63-C70A9491DB8D}" destId="{49BEE5FC-9356-4142-AD3A-1A9EEAFBBF27}" srcOrd="0" destOrd="0" presId="urn:microsoft.com/office/officeart/2005/8/layout/vList5"/>
    <dgm:cxn modelId="{5124E584-BEF6-4E3C-B02B-B11EDEA105D3}" type="presParOf" srcId="{ED0E508A-424F-4321-AED5-7A84784FA6FE}" destId="{CA4E9FBB-7FB5-43A8-B7AE-A161CF7B2395}" srcOrd="0" destOrd="0" presId="urn:microsoft.com/office/officeart/2005/8/layout/vList5"/>
    <dgm:cxn modelId="{19262CA6-1C39-4485-BF6C-E1D3098C9ED9}" type="presParOf" srcId="{CA4E9FBB-7FB5-43A8-B7AE-A161CF7B2395}" destId="{49BEE5FC-9356-4142-AD3A-1A9EEAFBBF27}" srcOrd="0" destOrd="0" presId="urn:microsoft.com/office/officeart/2005/8/layout/vList5"/>
    <dgm:cxn modelId="{80038651-1CCA-4C2D-8BFB-F66FB51C7A93}" type="presParOf" srcId="{ED0E508A-424F-4321-AED5-7A84784FA6FE}" destId="{5598AF75-E3C1-4E6B-A873-EF1A7659C59E}" srcOrd="1" destOrd="0" presId="urn:microsoft.com/office/officeart/2005/8/layout/vList5"/>
    <dgm:cxn modelId="{C748CAD4-EA42-4993-BD8E-6B565D3982DB}" type="presParOf" srcId="{ED0E508A-424F-4321-AED5-7A84784FA6FE}" destId="{C90FBE61-9F57-4FB0-8F85-CD8B65510FD5}" srcOrd="2" destOrd="0" presId="urn:microsoft.com/office/officeart/2005/8/layout/vList5"/>
    <dgm:cxn modelId="{44883F3C-9A34-4588-AC52-3E4AF43E808A}" type="presParOf" srcId="{C90FBE61-9F57-4FB0-8F85-CD8B65510FD5}" destId="{A6310B8F-97EE-44E8-8C2B-F722FB059218}" srcOrd="0" destOrd="0" presId="urn:microsoft.com/office/officeart/2005/8/layout/vList5"/>
    <dgm:cxn modelId="{729839A6-5B3A-4235-8254-5B373FBADC1A}" type="presParOf" srcId="{ED0E508A-424F-4321-AED5-7A84784FA6FE}" destId="{AF47DE35-E8B6-4E33-8AC4-2F082C6E8040}" srcOrd="3" destOrd="0" presId="urn:microsoft.com/office/officeart/2005/8/layout/vList5"/>
    <dgm:cxn modelId="{CA768072-0BE5-400C-98C6-46BA625E6127}" type="presParOf" srcId="{ED0E508A-424F-4321-AED5-7A84784FA6FE}" destId="{EEE453A9-C4C8-41CF-9DB2-40DFED9C8009}" srcOrd="4" destOrd="0" presId="urn:microsoft.com/office/officeart/2005/8/layout/vList5"/>
    <dgm:cxn modelId="{A7C33D37-AE13-48F0-8917-FE117B09C0EA}" type="presParOf" srcId="{EEE453A9-C4C8-41CF-9DB2-40DFED9C8009}" destId="{617940B6-4299-4924-87E7-E460D42BF20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190662-E6F6-4615-BEE4-5424F06F64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3DA854C-D89F-4DED-8708-C5E275307066}">
      <dgm:prSet/>
      <dgm:spPr/>
      <dgm:t>
        <a:bodyPr/>
        <a:lstStyle/>
        <a:p>
          <a:pPr>
            <a:lnSpc>
              <a:spcPct val="100000"/>
            </a:lnSpc>
          </a:pPr>
          <a:r>
            <a:rPr lang="en-NZ"/>
            <a:t>This section aims to recognise risks, threats and vulernabilities to the company.</a:t>
          </a:r>
          <a:endParaRPr lang="en-US"/>
        </a:p>
      </dgm:t>
    </dgm:pt>
    <dgm:pt modelId="{0E60C56A-2657-4EFE-9333-2AB54199917F}" type="parTrans" cxnId="{3B145EDA-960E-4520-848D-0A78C4BBEF4A}">
      <dgm:prSet/>
      <dgm:spPr/>
      <dgm:t>
        <a:bodyPr/>
        <a:lstStyle/>
        <a:p>
          <a:endParaRPr lang="en-US"/>
        </a:p>
      </dgm:t>
    </dgm:pt>
    <dgm:pt modelId="{C897E05D-0A8A-4D10-A3B1-2E5F2472E491}" type="sibTrans" cxnId="{3B145EDA-960E-4520-848D-0A78C4BBEF4A}">
      <dgm:prSet/>
      <dgm:spPr/>
      <dgm:t>
        <a:bodyPr/>
        <a:lstStyle/>
        <a:p>
          <a:endParaRPr lang="en-US"/>
        </a:p>
      </dgm:t>
    </dgm:pt>
    <dgm:pt modelId="{266405CE-8446-491A-9201-B649508A73C0}">
      <dgm:prSet/>
      <dgm:spPr/>
      <dgm:t>
        <a:bodyPr/>
        <a:lstStyle/>
        <a:p>
          <a:pPr>
            <a:lnSpc>
              <a:spcPct val="100000"/>
            </a:lnSpc>
          </a:pPr>
          <a:r>
            <a:rPr lang="en-NZ"/>
            <a:t>Evaluates likely hood and impact</a:t>
          </a:r>
          <a:endParaRPr lang="en-US"/>
        </a:p>
      </dgm:t>
    </dgm:pt>
    <dgm:pt modelId="{56784B89-35CB-4FBB-B9DB-48E4F450ED2D}" type="parTrans" cxnId="{3C2DC078-5AD3-4E6C-9F70-9601CBC41404}">
      <dgm:prSet/>
      <dgm:spPr/>
      <dgm:t>
        <a:bodyPr/>
        <a:lstStyle/>
        <a:p>
          <a:endParaRPr lang="en-US"/>
        </a:p>
      </dgm:t>
    </dgm:pt>
    <dgm:pt modelId="{52F72161-6BA8-43F3-B3CC-4CCC9DE4059D}" type="sibTrans" cxnId="{3C2DC078-5AD3-4E6C-9F70-9601CBC41404}">
      <dgm:prSet/>
      <dgm:spPr/>
      <dgm:t>
        <a:bodyPr/>
        <a:lstStyle/>
        <a:p>
          <a:endParaRPr lang="en-US"/>
        </a:p>
      </dgm:t>
    </dgm:pt>
    <dgm:pt modelId="{1B6689D7-014C-490E-9258-3240501262B1}">
      <dgm:prSet/>
      <dgm:spPr/>
      <dgm:t>
        <a:bodyPr/>
        <a:lstStyle/>
        <a:p>
          <a:pPr>
            <a:lnSpc>
              <a:spcPct val="100000"/>
            </a:lnSpc>
          </a:pPr>
          <a:r>
            <a:rPr lang="en-NZ"/>
            <a:t>Prioritises the risks from worst impact to least impactful</a:t>
          </a:r>
          <a:endParaRPr lang="en-US"/>
        </a:p>
      </dgm:t>
    </dgm:pt>
    <dgm:pt modelId="{C2D9398D-8F33-4971-8603-0B40CC7289DD}" type="parTrans" cxnId="{54AA475E-6BD0-4D84-B4C5-77EFB639273B}">
      <dgm:prSet/>
      <dgm:spPr/>
      <dgm:t>
        <a:bodyPr/>
        <a:lstStyle/>
        <a:p>
          <a:endParaRPr lang="en-US"/>
        </a:p>
      </dgm:t>
    </dgm:pt>
    <dgm:pt modelId="{01747510-7A4D-4ECE-B846-5C377C5925D0}" type="sibTrans" cxnId="{54AA475E-6BD0-4D84-B4C5-77EFB639273B}">
      <dgm:prSet/>
      <dgm:spPr/>
      <dgm:t>
        <a:bodyPr/>
        <a:lstStyle/>
        <a:p>
          <a:endParaRPr lang="en-US"/>
        </a:p>
      </dgm:t>
    </dgm:pt>
    <dgm:pt modelId="{74434540-F4CA-43A8-89E5-D54C0B748D05}">
      <dgm:prSet/>
      <dgm:spPr/>
      <dgm:t>
        <a:bodyPr/>
        <a:lstStyle/>
        <a:p>
          <a:pPr>
            <a:lnSpc>
              <a:spcPct val="100000"/>
            </a:lnSpc>
          </a:pPr>
          <a:r>
            <a:rPr lang="en-NZ"/>
            <a:t>Attempts to gain insight into where certain weaknesses are in their company</a:t>
          </a:r>
          <a:endParaRPr lang="en-US"/>
        </a:p>
      </dgm:t>
    </dgm:pt>
    <dgm:pt modelId="{F658BE03-DB38-4273-90D6-32C4D13EFB98}" type="parTrans" cxnId="{6BD87C61-FA16-47C8-9BF7-6AD235552066}">
      <dgm:prSet/>
      <dgm:spPr/>
      <dgm:t>
        <a:bodyPr/>
        <a:lstStyle/>
        <a:p>
          <a:endParaRPr lang="en-US"/>
        </a:p>
      </dgm:t>
    </dgm:pt>
    <dgm:pt modelId="{B825EBB6-F64A-4B5C-9FA9-98215FAB5889}" type="sibTrans" cxnId="{6BD87C61-FA16-47C8-9BF7-6AD235552066}">
      <dgm:prSet/>
      <dgm:spPr/>
      <dgm:t>
        <a:bodyPr/>
        <a:lstStyle/>
        <a:p>
          <a:endParaRPr lang="en-US"/>
        </a:p>
      </dgm:t>
    </dgm:pt>
    <dgm:pt modelId="{24740E72-FF88-4BB4-9D79-1CA27FD62C4D}">
      <dgm:prSet/>
      <dgm:spPr/>
      <dgm:t>
        <a:bodyPr/>
        <a:lstStyle/>
        <a:p>
          <a:pPr>
            <a:lnSpc>
              <a:spcPct val="100000"/>
            </a:lnSpc>
          </a:pPr>
          <a:r>
            <a:rPr lang="en-NZ"/>
            <a:t>Uses the information they gain to make informed decisions about treating the risks.</a:t>
          </a:r>
          <a:endParaRPr lang="en-US"/>
        </a:p>
      </dgm:t>
    </dgm:pt>
    <dgm:pt modelId="{5556846E-5BCC-4766-A602-D25104060FAA}" type="parTrans" cxnId="{12805515-E131-4708-8493-A89160FE4F4C}">
      <dgm:prSet/>
      <dgm:spPr/>
      <dgm:t>
        <a:bodyPr/>
        <a:lstStyle/>
        <a:p>
          <a:endParaRPr lang="en-US"/>
        </a:p>
      </dgm:t>
    </dgm:pt>
    <dgm:pt modelId="{FE87E0B3-5F49-4156-91CD-420838370946}" type="sibTrans" cxnId="{12805515-E131-4708-8493-A89160FE4F4C}">
      <dgm:prSet/>
      <dgm:spPr/>
      <dgm:t>
        <a:bodyPr/>
        <a:lstStyle/>
        <a:p>
          <a:endParaRPr lang="en-US"/>
        </a:p>
      </dgm:t>
    </dgm:pt>
    <dgm:pt modelId="{C1727CCC-F3DD-461D-8D6A-BC0BEAC0E615}" type="pres">
      <dgm:prSet presAssocID="{1D190662-E6F6-4615-BEE4-5424F06F6465}" presName="root" presStyleCnt="0">
        <dgm:presLayoutVars>
          <dgm:dir/>
          <dgm:resizeHandles val="exact"/>
        </dgm:presLayoutVars>
      </dgm:prSet>
      <dgm:spPr/>
    </dgm:pt>
    <dgm:pt modelId="{14A02932-B070-4680-9045-A69D24884A7B}" type="pres">
      <dgm:prSet presAssocID="{23DA854C-D89F-4DED-8708-C5E275307066}" presName="compNode" presStyleCnt="0"/>
      <dgm:spPr/>
    </dgm:pt>
    <dgm:pt modelId="{F60A114A-9532-49F0-9CC0-B4A3D48EB368}" type="pres">
      <dgm:prSet presAssocID="{23DA854C-D89F-4DED-8708-C5E275307066}" presName="bgRect" presStyleLbl="bgShp" presStyleIdx="0" presStyleCnt="5"/>
      <dgm:spPr/>
    </dgm:pt>
    <dgm:pt modelId="{40F1733B-04A7-4191-BE16-3C964E0927D9}" type="pres">
      <dgm:prSet presAssocID="{23DA854C-D89F-4DED-8708-C5E2753070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o-Hazard"/>
        </a:ext>
      </dgm:extLst>
    </dgm:pt>
    <dgm:pt modelId="{D11CA133-E3DD-41B7-8654-5E6D1EB4526A}" type="pres">
      <dgm:prSet presAssocID="{23DA854C-D89F-4DED-8708-C5E275307066}" presName="spaceRect" presStyleCnt="0"/>
      <dgm:spPr/>
    </dgm:pt>
    <dgm:pt modelId="{E8D0D99C-5AC6-4BAC-B3A2-CE670EFBC43B}" type="pres">
      <dgm:prSet presAssocID="{23DA854C-D89F-4DED-8708-C5E275307066}" presName="parTx" presStyleLbl="revTx" presStyleIdx="0" presStyleCnt="5">
        <dgm:presLayoutVars>
          <dgm:chMax val="0"/>
          <dgm:chPref val="0"/>
        </dgm:presLayoutVars>
      </dgm:prSet>
      <dgm:spPr/>
    </dgm:pt>
    <dgm:pt modelId="{01EDE8C8-B0C2-4EEC-BCB7-2EB11201687D}" type="pres">
      <dgm:prSet presAssocID="{C897E05D-0A8A-4D10-A3B1-2E5F2472E491}" presName="sibTrans" presStyleCnt="0"/>
      <dgm:spPr/>
    </dgm:pt>
    <dgm:pt modelId="{CBB96594-F9DF-4B40-85EC-768F0F2D5AB1}" type="pres">
      <dgm:prSet presAssocID="{266405CE-8446-491A-9201-B649508A73C0}" presName="compNode" presStyleCnt="0"/>
      <dgm:spPr/>
    </dgm:pt>
    <dgm:pt modelId="{562C8FFE-7D0D-4E2D-A3C9-85DF2ECF9A06}" type="pres">
      <dgm:prSet presAssocID="{266405CE-8446-491A-9201-B649508A73C0}" presName="bgRect" presStyleLbl="bgShp" presStyleIdx="1" presStyleCnt="5"/>
      <dgm:spPr/>
    </dgm:pt>
    <dgm:pt modelId="{CB1F6943-95F7-4182-8F14-2A07073219A0}" type="pres">
      <dgm:prSet presAssocID="{266405CE-8446-491A-9201-B649508A73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23B92F4A-E5BD-4E9D-B4AD-458B79582B0C}" type="pres">
      <dgm:prSet presAssocID="{266405CE-8446-491A-9201-B649508A73C0}" presName="spaceRect" presStyleCnt="0"/>
      <dgm:spPr/>
    </dgm:pt>
    <dgm:pt modelId="{56E77F10-D164-4DBD-9305-689ACCC4CE85}" type="pres">
      <dgm:prSet presAssocID="{266405CE-8446-491A-9201-B649508A73C0}" presName="parTx" presStyleLbl="revTx" presStyleIdx="1" presStyleCnt="5">
        <dgm:presLayoutVars>
          <dgm:chMax val="0"/>
          <dgm:chPref val="0"/>
        </dgm:presLayoutVars>
      </dgm:prSet>
      <dgm:spPr/>
    </dgm:pt>
    <dgm:pt modelId="{93E72FBC-DE2B-4680-90BB-EBD36463ADDB}" type="pres">
      <dgm:prSet presAssocID="{52F72161-6BA8-43F3-B3CC-4CCC9DE4059D}" presName="sibTrans" presStyleCnt="0"/>
      <dgm:spPr/>
    </dgm:pt>
    <dgm:pt modelId="{E22256C4-A4D2-44BD-B23F-DB68488E6998}" type="pres">
      <dgm:prSet presAssocID="{1B6689D7-014C-490E-9258-3240501262B1}" presName="compNode" presStyleCnt="0"/>
      <dgm:spPr/>
    </dgm:pt>
    <dgm:pt modelId="{E8A06349-F9E3-4F7B-BB31-42B7941F3ABE}" type="pres">
      <dgm:prSet presAssocID="{1B6689D7-014C-490E-9258-3240501262B1}" presName="bgRect" presStyleLbl="bgShp" presStyleIdx="2" presStyleCnt="5"/>
      <dgm:spPr/>
    </dgm:pt>
    <dgm:pt modelId="{82A4D2C9-43D3-413C-A69A-8A7ACEE63417}" type="pres">
      <dgm:prSet presAssocID="{1B6689D7-014C-490E-9258-3240501262B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504D173E-A120-40BC-8842-D2CC7B629F40}" type="pres">
      <dgm:prSet presAssocID="{1B6689D7-014C-490E-9258-3240501262B1}" presName="spaceRect" presStyleCnt="0"/>
      <dgm:spPr/>
    </dgm:pt>
    <dgm:pt modelId="{E23834BA-912E-4276-B773-5C2975A35F3F}" type="pres">
      <dgm:prSet presAssocID="{1B6689D7-014C-490E-9258-3240501262B1}" presName="parTx" presStyleLbl="revTx" presStyleIdx="2" presStyleCnt="5">
        <dgm:presLayoutVars>
          <dgm:chMax val="0"/>
          <dgm:chPref val="0"/>
        </dgm:presLayoutVars>
      </dgm:prSet>
      <dgm:spPr/>
    </dgm:pt>
    <dgm:pt modelId="{34FD90A6-25AF-4BA6-A0B5-6E48CA341ACB}" type="pres">
      <dgm:prSet presAssocID="{01747510-7A4D-4ECE-B846-5C377C5925D0}" presName="sibTrans" presStyleCnt="0"/>
      <dgm:spPr/>
    </dgm:pt>
    <dgm:pt modelId="{DFC27F9B-71E1-4EEE-8CF2-947E782E25E1}" type="pres">
      <dgm:prSet presAssocID="{74434540-F4CA-43A8-89E5-D54C0B748D05}" presName="compNode" presStyleCnt="0"/>
      <dgm:spPr/>
    </dgm:pt>
    <dgm:pt modelId="{E4BFA1BC-5235-472A-BB7E-D7A32019E236}" type="pres">
      <dgm:prSet presAssocID="{74434540-F4CA-43A8-89E5-D54C0B748D05}" presName="bgRect" presStyleLbl="bgShp" presStyleIdx="3" presStyleCnt="5"/>
      <dgm:spPr/>
    </dgm:pt>
    <dgm:pt modelId="{5C5697A9-921E-4E93-93CC-9357241049EE}" type="pres">
      <dgm:prSet presAssocID="{74434540-F4CA-43A8-89E5-D54C0B748D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DB38B1F4-2188-4FD3-8ED6-EC97E941D67E}" type="pres">
      <dgm:prSet presAssocID="{74434540-F4CA-43A8-89E5-D54C0B748D05}" presName="spaceRect" presStyleCnt="0"/>
      <dgm:spPr/>
    </dgm:pt>
    <dgm:pt modelId="{19F97807-9AC3-47B0-8E62-45B5477B493C}" type="pres">
      <dgm:prSet presAssocID="{74434540-F4CA-43A8-89E5-D54C0B748D05}" presName="parTx" presStyleLbl="revTx" presStyleIdx="3" presStyleCnt="5">
        <dgm:presLayoutVars>
          <dgm:chMax val="0"/>
          <dgm:chPref val="0"/>
        </dgm:presLayoutVars>
      </dgm:prSet>
      <dgm:spPr/>
    </dgm:pt>
    <dgm:pt modelId="{1BC454AE-9828-4754-9894-61EE5596EB45}" type="pres">
      <dgm:prSet presAssocID="{B825EBB6-F64A-4B5C-9FA9-98215FAB5889}" presName="sibTrans" presStyleCnt="0"/>
      <dgm:spPr/>
    </dgm:pt>
    <dgm:pt modelId="{464996F2-6332-4D35-9AC9-2890F294FEBF}" type="pres">
      <dgm:prSet presAssocID="{24740E72-FF88-4BB4-9D79-1CA27FD62C4D}" presName="compNode" presStyleCnt="0"/>
      <dgm:spPr/>
    </dgm:pt>
    <dgm:pt modelId="{1B559A2E-61B8-45B1-A2B1-2CF73B4F3A14}" type="pres">
      <dgm:prSet presAssocID="{24740E72-FF88-4BB4-9D79-1CA27FD62C4D}" presName="bgRect" presStyleLbl="bgShp" presStyleIdx="4" presStyleCnt="5"/>
      <dgm:spPr/>
    </dgm:pt>
    <dgm:pt modelId="{A9AA7455-2499-4231-AFD3-A749AC72BB6A}" type="pres">
      <dgm:prSet presAssocID="{24740E72-FF88-4BB4-9D79-1CA27FD62C4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cales of Justice"/>
        </a:ext>
      </dgm:extLst>
    </dgm:pt>
    <dgm:pt modelId="{C06F07D4-FAF0-4F87-964F-63E91D702E9C}" type="pres">
      <dgm:prSet presAssocID="{24740E72-FF88-4BB4-9D79-1CA27FD62C4D}" presName="spaceRect" presStyleCnt="0"/>
      <dgm:spPr/>
    </dgm:pt>
    <dgm:pt modelId="{B1A331DD-1C69-4A2B-9898-509157CCBBCE}" type="pres">
      <dgm:prSet presAssocID="{24740E72-FF88-4BB4-9D79-1CA27FD62C4D}" presName="parTx" presStyleLbl="revTx" presStyleIdx="4" presStyleCnt="5">
        <dgm:presLayoutVars>
          <dgm:chMax val="0"/>
          <dgm:chPref val="0"/>
        </dgm:presLayoutVars>
      </dgm:prSet>
      <dgm:spPr/>
    </dgm:pt>
  </dgm:ptLst>
  <dgm:cxnLst>
    <dgm:cxn modelId="{12805515-E131-4708-8493-A89160FE4F4C}" srcId="{1D190662-E6F6-4615-BEE4-5424F06F6465}" destId="{24740E72-FF88-4BB4-9D79-1CA27FD62C4D}" srcOrd="4" destOrd="0" parTransId="{5556846E-5BCC-4766-A602-D25104060FAA}" sibTransId="{FE87E0B3-5F49-4156-91CD-420838370946}"/>
    <dgm:cxn modelId="{3D498325-D5E0-4FBD-BD65-0DDD50ECC668}" type="presOf" srcId="{24740E72-FF88-4BB4-9D79-1CA27FD62C4D}" destId="{B1A331DD-1C69-4A2B-9898-509157CCBBCE}" srcOrd="0" destOrd="0" presId="urn:microsoft.com/office/officeart/2018/2/layout/IconVerticalSolidList"/>
    <dgm:cxn modelId="{54AA475E-6BD0-4D84-B4C5-77EFB639273B}" srcId="{1D190662-E6F6-4615-BEE4-5424F06F6465}" destId="{1B6689D7-014C-490E-9258-3240501262B1}" srcOrd="2" destOrd="0" parTransId="{C2D9398D-8F33-4971-8603-0B40CC7289DD}" sibTransId="{01747510-7A4D-4ECE-B846-5C377C5925D0}"/>
    <dgm:cxn modelId="{755CD360-6144-4C85-91F5-0558E67BF864}" type="presOf" srcId="{266405CE-8446-491A-9201-B649508A73C0}" destId="{56E77F10-D164-4DBD-9305-689ACCC4CE85}" srcOrd="0" destOrd="0" presId="urn:microsoft.com/office/officeart/2018/2/layout/IconVerticalSolidList"/>
    <dgm:cxn modelId="{6BD87C61-FA16-47C8-9BF7-6AD235552066}" srcId="{1D190662-E6F6-4615-BEE4-5424F06F6465}" destId="{74434540-F4CA-43A8-89E5-D54C0B748D05}" srcOrd="3" destOrd="0" parTransId="{F658BE03-DB38-4273-90D6-32C4D13EFB98}" sibTransId="{B825EBB6-F64A-4B5C-9FA9-98215FAB5889}"/>
    <dgm:cxn modelId="{04B42E64-E1AD-43CF-AB4C-014F63195117}" type="presOf" srcId="{1B6689D7-014C-490E-9258-3240501262B1}" destId="{E23834BA-912E-4276-B773-5C2975A35F3F}" srcOrd="0" destOrd="0" presId="urn:microsoft.com/office/officeart/2018/2/layout/IconVerticalSolidList"/>
    <dgm:cxn modelId="{3C2DC078-5AD3-4E6C-9F70-9601CBC41404}" srcId="{1D190662-E6F6-4615-BEE4-5424F06F6465}" destId="{266405CE-8446-491A-9201-B649508A73C0}" srcOrd="1" destOrd="0" parTransId="{56784B89-35CB-4FBB-B9DB-48E4F450ED2D}" sibTransId="{52F72161-6BA8-43F3-B3CC-4CCC9DE4059D}"/>
    <dgm:cxn modelId="{9B757F95-44C2-4B5A-8B11-6D65D5FD379A}" type="presOf" srcId="{74434540-F4CA-43A8-89E5-D54C0B748D05}" destId="{19F97807-9AC3-47B0-8E62-45B5477B493C}" srcOrd="0" destOrd="0" presId="urn:microsoft.com/office/officeart/2018/2/layout/IconVerticalSolidList"/>
    <dgm:cxn modelId="{C40395A5-F14C-4C47-BF1C-A56692D8E020}" type="presOf" srcId="{1D190662-E6F6-4615-BEE4-5424F06F6465}" destId="{C1727CCC-F3DD-461D-8D6A-BC0BEAC0E615}" srcOrd="0" destOrd="0" presId="urn:microsoft.com/office/officeart/2018/2/layout/IconVerticalSolidList"/>
    <dgm:cxn modelId="{3B145EDA-960E-4520-848D-0A78C4BBEF4A}" srcId="{1D190662-E6F6-4615-BEE4-5424F06F6465}" destId="{23DA854C-D89F-4DED-8708-C5E275307066}" srcOrd="0" destOrd="0" parTransId="{0E60C56A-2657-4EFE-9333-2AB54199917F}" sibTransId="{C897E05D-0A8A-4D10-A3B1-2E5F2472E491}"/>
    <dgm:cxn modelId="{CA2475F0-6B23-4531-8E09-E7BA4B0C4783}" type="presOf" srcId="{23DA854C-D89F-4DED-8708-C5E275307066}" destId="{E8D0D99C-5AC6-4BAC-B3A2-CE670EFBC43B}" srcOrd="0" destOrd="0" presId="urn:microsoft.com/office/officeart/2018/2/layout/IconVerticalSolidList"/>
    <dgm:cxn modelId="{909AE1B9-CC93-47C7-A547-233DF8A9B5F0}" type="presParOf" srcId="{C1727CCC-F3DD-461D-8D6A-BC0BEAC0E615}" destId="{14A02932-B070-4680-9045-A69D24884A7B}" srcOrd="0" destOrd="0" presId="urn:microsoft.com/office/officeart/2018/2/layout/IconVerticalSolidList"/>
    <dgm:cxn modelId="{C7589A1B-58FD-4FC8-841E-C016FE7133CC}" type="presParOf" srcId="{14A02932-B070-4680-9045-A69D24884A7B}" destId="{F60A114A-9532-49F0-9CC0-B4A3D48EB368}" srcOrd="0" destOrd="0" presId="urn:microsoft.com/office/officeart/2018/2/layout/IconVerticalSolidList"/>
    <dgm:cxn modelId="{A7D8BB85-6286-4DF4-A80D-77DB3A9E4F52}" type="presParOf" srcId="{14A02932-B070-4680-9045-A69D24884A7B}" destId="{40F1733B-04A7-4191-BE16-3C964E0927D9}" srcOrd="1" destOrd="0" presId="urn:microsoft.com/office/officeart/2018/2/layout/IconVerticalSolidList"/>
    <dgm:cxn modelId="{FC5E1731-E39A-41CD-89FB-CCCD1D7C0BF2}" type="presParOf" srcId="{14A02932-B070-4680-9045-A69D24884A7B}" destId="{D11CA133-E3DD-41B7-8654-5E6D1EB4526A}" srcOrd="2" destOrd="0" presId="urn:microsoft.com/office/officeart/2018/2/layout/IconVerticalSolidList"/>
    <dgm:cxn modelId="{2BCFD51D-27B3-4AB3-B120-71CDF5C91A0B}" type="presParOf" srcId="{14A02932-B070-4680-9045-A69D24884A7B}" destId="{E8D0D99C-5AC6-4BAC-B3A2-CE670EFBC43B}" srcOrd="3" destOrd="0" presId="urn:microsoft.com/office/officeart/2018/2/layout/IconVerticalSolidList"/>
    <dgm:cxn modelId="{83060191-775D-417A-8D0E-1340CFF9491D}" type="presParOf" srcId="{C1727CCC-F3DD-461D-8D6A-BC0BEAC0E615}" destId="{01EDE8C8-B0C2-4EEC-BCB7-2EB11201687D}" srcOrd="1" destOrd="0" presId="urn:microsoft.com/office/officeart/2018/2/layout/IconVerticalSolidList"/>
    <dgm:cxn modelId="{FFAD41E1-95ED-496D-A5FC-9C7DDBCC142B}" type="presParOf" srcId="{C1727CCC-F3DD-461D-8D6A-BC0BEAC0E615}" destId="{CBB96594-F9DF-4B40-85EC-768F0F2D5AB1}" srcOrd="2" destOrd="0" presId="urn:microsoft.com/office/officeart/2018/2/layout/IconVerticalSolidList"/>
    <dgm:cxn modelId="{2ABF94C4-E88A-4434-A888-85B72B69A2C5}" type="presParOf" srcId="{CBB96594-F9DF-4B40-85EC-768F0F2D5AB1}" destId="{562C8FFE-7D0D-4E2D-A3C9-85DF2ECF9A06}" srcOrd="0" destOrd="0" presId="urn:microsoft.com/office/officeart/2018/2/layout/IconVerticalSolidList"/>
    <dgm:cxn modelId="{DFC70B30-B1DE-4DB1-8731-58D89033AEA2}" type="presParOf" srcId="{CBB96594-F9DF-4B40-85EC-768F0F2D5AB1}" destId="{CB1F6943-95F7-4182-8F14-2A07073219A0}" srcOrd="1" destOrd="0" presId="urn:microsoft.com/office/officeart/2018/2/layout/IconVerticalSolidList"/>
    <dgm:cxn modelId="{A75CD215-AF04-41A8-8D7D-B0D20AC2F6C6}" type="presParOf" srcId="{CBB96594-F9DF-4B40-85EC-768F0F2D5AB1}" destId="{23B92F4A-E5BD-4E9D-B4AD-458B79582B0C}" srcOrd="2" destOrd="0" presId="urn:microsoft.com/office/officeart/2018/2/layout/IconVerticalSolidList"/>
    <dgm:cxn modelId="{C8BDE8EE-74BD-4FF6-BC9A-3398C99B3D12}" type="presParOf" srcId="{CBB96594-F9DF-4B40-85EC-768F0F2D5AB1}" destId="{56E77F10-D164-4DBD-9305-689ACCC4CE85}" srcOrd="3" destOrd="0" presId="urn:microsoft.com/office/officeart/2018/2/layout/IconVerticalSolidList"/>
    <dgm:cxn modelId="{8A380754-A2C8-4E64-8313-67AC63814723}" type="presParOf" srcId="{C1727CCC-F3DD-461D-8D6A-BC0BEAC0E615}" destId="{93E72FBC-DE2B-4680-90BB-EBD36463ADDB}" srcOrd="3" destOrd="0" presId="urn:microsoft.com/office/officeart/2018/2/layout/IconVerticalSolidList"/>
    <dgm:cxn modelId="{E38D64BF-4088-43FD-8341-946A271C61D5}" type="presParOf" srcId="{C1727CCC-F3DD-461D-8D6A-BC0BEAC0E615}" destId="{E22256C4-A4D2-44BD-B23F-DB68488E6998}" srcOrd="4" destOrd="0" presId="urn:microsoft.com/office/officeart/2018/2/layout/IconVerticalSolidList"/>
    <dgm:cxn modelId="{D236CBA1-C38F-456A-B06D-C32A6EAE4636}" type="presParOf" srcId="{E22256C4-A4D2-44BD-B23F-DB68488E6998}" destId="{E8A06349-F9E3-4F7B-BB31-42B7941F3ABE}" srcOrd="0" destOrd="0" presId="urn:microsoft.com/office/officeart/2018/2/layout/IconVerticalSolidList"/>
    <dgm:cxn modelId="{B30E41B0-471B-4B34-A5A9-D2F2A9F71FE4}" type="presParOf" srcId="{E22256C4-A4D2-44BD-B23F-DB68488E6998}" destId="{82A4D2C9-43D3-413C-A69A-8A7ACEE63417}" srcOrd="1" destOrd="0" presId="urn:microsoft.com/office/officeart/2018/2/layout/IconVerticalSolidList"/>
    <dgm:cxn modelId="{6429EF19-8ACC-47AE-8E0B-4AA9DB6555C9}" type="presParOf" srcId="{E22256C4-A4D2-44BD-B23F-DB68488E6998}" destId="{504D173E-A120-40BC-8842-D2CC7B629F40}" srcOrd="2" destOrd="0" presId="urn:microsoft.com/office/officeart/2018/2/layout/IconVerticalSolidList"/>
    <dgm:cxn modelId="{2ADA4BE4-0D82-4763-AD0E-4A3296F16679}" type="presParOf" srcId="{E22256C4-A4D2-44BD-B23F-DB68488E6998}" destId="{E23834BA-912E-4276-B773-5C2975A35F3F}" srcOrd="3" destOrd="0" presId="urn:microsoft.com/office/officeart/2018/2/layout/IconVerticalSolidList"/>
    <dgm:cxn modelId="{C150413A-5730-48A6-80C9-ED934D538F70}" type="presParOf" srcId="{C1727CCC-F3DD-461D-8D6A-BC0BEAC0E615}" destId="{34FD90A6-25AF-4BA6-A0B5-6E48CA341ACB}" srcOrd="5" destOrd="0" presId="urn:microsoft.com/office/officeart/2018/2/layout/IconVerticalSolidList"/>
    <dgm:cxn modelId="{A2E400A4-4227-4767-AD43-F6939C872E6C}" type="presParOf" srcId="{C1727CCC-F3DD-461D-8D6A-BC0BEAC0E615}" destId="{DFC27F9B-71E1-4EEE-8CF2-947E782E25E1}" srcOrd="6" destOrd="0" presId="urn:microsoft.com/office/officeart/2018/2/layout/IconVerticalSolidList"/>
    <dgm:cxn modelId="{5A424460-F08C-4921-BA54-FE55AB705E22}" type="presParOf" srcId="{DFC27F9B-71E1-4EEE-8CF2-947E782E25E1}" destId="{E4BFA1BC-5235-472A-BB7E-D7A32019E236}" srcOrd="0" destOrd="0" presId="urn:microsoft.com/office/officeart/2018/2/layout/IconVerticalSolidList"/>
    <dgm:cxn modelId="{66C49FC0-D591-4CB0-8E1E-99519A255C1C}" type="presParOf" srcId="{DFC27F9B-71E1-4EEE-8CF2-947E782E25E1}" destId="{5C5697A9-921E-4E93-93CC-9357241049EE}" srcOrd="1" destOrd="0" presId="urn:microsoft.com/office/officeart/2018/2/layout/IconVerticalSolidList"/>
    <dgm:cxn modelId="{D6969A2B-0625-4FC0-AF7D-0E5823E6D700}" type="presParOf" srcId="{DFC27F9B-71E1-4EEE-8CF2-947E782E25E1}" destId="{DB38B1F4-2188-4FD3-8ED6-EC97E941D67E}" srcOrd="2" destOrd="0" presId="urn:microsoft.com/office/officeart/2018/2/layout/IconVerticalSolidList"/>
    <dgm:cxn modelId="{4B0BB9C6-9203-4534-8983-C3B88EC701C9}" type="presParOf" srcId="{DFC27F9B-71E1-4EEE-8CF2-947E782E25E1}" destId="{19F97807-9AC3-47B0-8E62-45B5477B493C}" srcOrd="3" destOrd="0" presId="urn:microsoft.com/office/officeart/2018/2/layout/IconVerticalSolidList"/>
    <dgm:cxn modelId="{D40D0B38-5B34-411F-B04C-13550EC01EF3}" type="presParOf" srcId="{C1727CCC-F3DD-461D-8D6A-BC0BEAC0E615}" destId="{1BC454AE-9828-4754-9894-61EE5596EB45}" srcOrd="7" destOrd="0" presId="urn:microsoft.com/office/officeart/2018/2/layout/IconVerticalSolidList"/>
    <dgm:cxn modelId="{C5628C11-9B8B-4968-829E-28943A2731DB}" type="presParOf" srcId="{C1727CCC-F3DD-461D-8D6A-BC0BEAC0E615}" destId="{464996F2-6332-4D35-9AC9-2890F294FEBF}" srcOrd="8" destOrd="0" presId="urn:microsoft.com/office/officeart/2018/2/layout/IconVerticalSolidList"/>
    <dgm:cxn modelId="{5DB19C9A-CB6B-4347-B2DB-697ADD38D4EB}" type="presParOf" srcId="{464996F2-6332-4D35-9AC9-2890F294FEBF}" destId="{1B559A2E-61B8-45B1-A2B1-2CF73B4F3A14}" srcOrd="0" destOrd="0" presId="urn:microsoft.com/office/officeart/2018/2/layout/IconVerticalSolidList"/>
    <dgm:cxn modelId="{D80BA658-65B2-4975-AF4E-141DA9562BC9}" type="presParOf" srcId="{464996F2-6332-4D35-9AC9-2890F294FEBF}" destId="{A9AA7455-2499-4231-AFD3-A749AC72BB6A}" srcOrd="1" destOrd="0" presId="urn:microsoft.com/office/officeart/2018/2/layout/IconVerticalSolidList"/>
    <dgm:cxn modelId="{C223E70B-83F2-4713-B87A-83C1C274E470}" type="presParOf" srcId="{464996F2-6332-4D35-9AC9-2890F294FEBF}" destId="{C06F07D4-FAF0-4F87-964F-63E91D702E9C}" srcOrd="2" destOrd="0" presId="urn:microsoft.com/office/officeart/2018/2/layout/IconVerticalSolidList"/>
    <dgm:cxn modelId="{95ACB70C-535B-4038-AD21-9EDBA40C5515}" type="presParOf" srcId="{464996F2-6332-4D35-9AC9-2890F294FEBF}" destId="{B1A331DD-1C69-4A2B-9898-509157CCBB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B759E8-D1BB-4612-97BF-749909A19F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11D8941-D115-428E-8701-7C4EB17E952A}">
      <dgm:prSet/>
      <dgm:spPr/>
      <dgm:t>
        <a:bodyPr/>
        <a:lstStyle/>
        <a:p>
          <a:pPr>
            <a:lnSpc>
              <a:spcPct val="100000"/>
            </a:lnSpc>
          </a:pPr>
          <a:r>
            <a:rPr lang="en-NZ"/>
            <a:t>Identifies cybersecurity risks to their assets and operations.</a:t>
          </a:r>
          <a:endParaRPr lang="en-US"/>
        </a:p>
      </dgm:t>
    </dgm:pt>
    <dgm:pt modelId="{849C5EBF-C011-4794-9DBC-8530E047F4A3}" type="parTrans" cxnId="{CB25EFCA-DE1A-41AD-B177-44827BB9F502}">
      <dgm:prSet/>
      <dgm:spPr/>
      <dgm:t>
        <a:bodyPr/>
        <a:lstStyle/>
        <a:p>
          <a:endParaRPr lang="en-US"/>
        </a:p>
      </dgm:t>
    </dgm:pt>
    <dgm:pt modelId="{0EC06991-FC1F-4126-8B23-ACFF48F71449}" type="sibTrans" cxnId="{CB25EFCA-DE1A-41AD-B177-44827BB9F502}">
      <dgm:prSet/>
      <dgm:spPr/>
      <dgm:t>
        <a:bodyPr/>
        <a:lstStyle/>
        <a:p>
          <a:endParaRPr lang="en-US"/>
        </a:p>
      </dgm:t>
    </dgm:pt>
    <dgm:pt modelId="{E50AF321-B09B-4474-B5BC-FC97D8E01FC4}">
      <dgm:prSet/>
      <dgm:spPr/>
      <dgm:t>
        <a:bodyPr/>
        <a:lstStyle/>
        <a:p>
          <a:pPr>
            <a:lnSpc>
              <a:spcPct val="100000"/>
            </a:lnSpc>
          </a:pPr>
          <a:r>
            <a:rPr lang="en-NZ"/>
            <a:t>Creates strategies for managing their risks which have been identified and ranked</a:t>
          </a:r>
          <a:endParaRPr lang="en-US"/>
        </a:p>
      </dgm:t>
    </dgm:pt>
    <dgm:pt modelId="{CD873DC9-9F48-44F5-B3FE-C4928F4CBC4D}" type="parTrans" cxnId="{2E6FF7AC-9212-43B9-AAC9-8DE65A642690}">
      <dgm:prSet/>
      <dgm:spPr/>
      <dgm:t>
        <a:bodyPr/>
        <a:lstStyle/>
        <a:p>
          <a:endParaRPr lang="en-US"/>
        </a:p>
      </dgm:t>
    </dgm:pt>
    <dgm:pt modelId="{31F4733B-9AC3-494F-90E3-3CBD23E6FFED}" type="sibTrans" cxnId="{2E6FF7AC-9212-43B9-AAC9-8DE65A642690}">
      <dgm:prSet/>
      <dgm:spPr/>
      <dgm:t>
        <a:bodyPr/>
        <a:lstStyle/>
        <a:p>
          <a:endParaRPr lang="en-US"/>
        </a:p>
      </dgm:t>
    </dgm:pt>
    <dgm:pt modelId="{D7BE311E-1E71-4CB6-8D5A-CEBB769B0F06}">
      <dgm:prSet/>
      <dgm:spPr/>
      <dgm:t>
        <a:bodyPr/>
        <a:lstStyle/>
        <a:p>
          <a:pPr>
            <a:lnSpc>
              <a:spcPct val="100000"/>
            </a:lnSpc>
          </a:pPr>
          <a:r>
            <a:rPr lang="en-NZ"/>
            <a:t>Makes sure that their strategies align with business goals and objectives.</a:t>
          </a:r>
          <a:endParaRPr lang="en-US"/>
        </a:p>
      </dgm:t>
    </dgm:pt>
    <dgm:pt modelId="{D3E9C87B-385E-467B-AAD7-21E1F3ABB241}" type="parTrans" cxnId="{A7985DB9-1C67-41E2-8C1D-715274055C6B}">
      <dgm:prSet/>
      <dgm:spPr/>
      <dgm:t>
        <a:bodyPr/>
        <a:lstStyle/>
        <a:p>
          <a:endParaRPr lang="en-US"/>
        </a:p>
      </dgm:t>
    </dgm:pt>
    <dgm:pt modelId="{A9DCC687-8EA3-4B54-968A-1A12BE745EF4}" type="sibTrans" cxnId="{A7985DB9-1C67-41E2-8C1D-715274055C6B}">
      <dgm:prSet/>
      <dgm:spPr/>
      <dgm:t>
        <a:bodyPr/>
        <a:lstStyle/>
        <a:p>
          <a:endParaRPr lang="en-US"/>
        </a:p>
      </dgm:t>
    </dgm:pt>
    <dgm:pt modelId="{CD84DACB-96CF-41A5-B472-ABCB8EC2A7CF}">
      <dgm:prSet/>
      <dgm:spPr/>
      <dgm:t>
        <a:bodyPr/>
        <a:lstStyle/>
        <a:p>
          <a:pPr>
            <a:lnSpc>
              <a:spcPct val="100000"/>
            </a:lnSpc>
          </a:pPr>
          <a:r>
            <a:rPr lang="en-NZ"/>
            <a:t>Continuously monitoring their risks.</a:t>
          </a:r>
          <a:endParaRPr lang="en-US"/>
        </a:p>
      </dgm:t>
    </dgm:pt>
    <dgm:pt modelId="{F1CD33A8-FF68-40E0-8B74-CF8B571C3E2A}" type="parTrans" cxnId="{E9D2C7E0-1E78-40FC-A612-1226AABFF920}">
      <dgm:prSet/>
      <dgm:spPr/>
      <dgm:t>
        <a:bodyPr/>
        <a:lstStyle/>
        <a:p>
          <a:endParaRPr lang="en-US"/>
        </a:p>
      </dgm:t>
    </dgm:pt>
    <dgm:pt modelId="{88E784B1-3AB4-4895-9EF8-1EFA14599415}" type="sibTrans" cxnId="{E9D2C7E0-1E78-40FC-A612-1226AABFF920}">
      <dgm:prSet/>
      <dgm:spPr/>
      <dgm:t>
        <a:bodyPr/>
        <a:lstStyle/>
        <a:p>
          <a:endParaRPr lang="en-US"/>
        </a:p>
      </dgm:t>
    </dgm:pt>
    <dgm:pt modelId="{B4A208B6-07EA-42D1-B7BB-BC114D870046}" type="pres">
      <dgm:prSet presAssocID="{47B759E8-D1BB-4612-97BF-749909A19F41}" presName="root" presStyleCnt="0">
        <dgm:presLayoutVars>
          <dgm:dir/>
          <dgm:resizeHandles val="exact"/>
        </dgm:presLayoutVars>
      </dgm:prSet>
      <dgm:spPr/>
    </dgm:pt>
    <dgm:pt modelId="{3C76D3CF-9986-4EF0-9645-D9C4A7CC9968}" type="pres">
      <dgm:prSet presAssocID="{411D8941-D115-428E-8701-7C4EB17E952A}" presName="compNode" presStyleCnt="0"/>
      <dgm:spPr/>
    </dgm:pt>
    <dgm:pt modelId="{194B3676-0125-434C-BCCB-F4F40693FE40}" type="pres">
      <dgm:prSet presAssocID="{411D8941-D115-428E-8701-7C4EB17E952A}" presName="bgRect" presStyleLbl="bgShp" presStyleIdx="0" presStyleCnt="4"/>
      <dgm:spPr/>
    </dgm:pt>
    <dgm:pt modelId="{9C8B2D3B-3C43-4CC8-8FFA-4454E1E2DC18}" type="pres">
      <dgm:prSet presAssocID="{411D8941-D115-428E-8701-7C4EB17E95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a:ext>
      </dgm:extLst>
    </dgm:pt>
    <dgm:pt modelId="{B0B5548F-7DA3-48F6-AC3D-39ACCAE496FB}" type="pres">
      <dgm:prSet presAssocID="{411D8941-D115-428E-8701-7C4EB17E952A}" presName="spaceRect" presStyleCnt="0"/>
      <dgm:spPr/>
    </dgm:pt>
    <dgm:pt modelId="{3459A67E-BFB2-420F-8BB3-BFE087DFFB3C}" type="pres">
      <dgm:prSet presAssocID="{411D8941-D115-428E-8701-7C4EB17E952A}" presName="parTx" presStyleLbl="revTx" presStyleIdx="0" presStyleCnt="4">
        <dgm:presLayoutVars>
          <dgm:chMax val="0"/>
          <dgm:chPref val="0"/>
        </dgm:presLayoutVars>
      </dgm:prSet>
      <dgm:spPr/>
    </dgm:pt>
    <dgm:pt modelId="{21175BCA-6429-4647-AE54-FB44F373A3F1}" type="pres">
      <dgm:prSet presAssocID="{0EC06991-FC1F-4126-8B23-ACFF48F71449}" presName="sibTrans" presStyleCnt="0"/>
      <dgm:spPr/>
    </dgm:pt>
    <dgm:pt modelId="{CBFDFA97-B87E-494F-8EB7-BB54BBC304BE}" type="pres">
      <dgm:prSet presAssocID="{E50AF321-B09B-4474-B5BC-FC97D8E01FC4}" presName="compNode" presStyleCnt="0"/>
      <dgm:spPr/>
    </dgm:pt>
    <dgm:pt modelId="{013D5B9F-3D0B-4751-93F8-4734B2C33DE9}" type="pres">
      <dgm:prSet presAssocID="{E50AF321-B09B-4474-B5BC-FC97D8E01FC4}" presName="bgRect" presStyleLbl="bgShp" presStyleIdx="1" presStyleCnt="4"/>
      <dgm:spPr/>
    </dgm:pt>
    <dgm:pt modelId="{AE5E9E76-7516-4872-B6FD-22E09578F218}" type="pres">
      <dgm:prSet presAssocID="{E50AF321-B09B-4474-B5BC-FC97D8E01F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766D3F8-5B7C-4F4D-ABD8-438C6D0B9A64}" type="pres">
      <dgm:prSet presAssocID="{E50AF321-B09B-4474-B5BC-FC97D8E01FC4}" presName="spaceRect" presStyleCnt="0"/>
      <dgm:spPr/>
    </dgm:pt>
    <dgm:pt modelId="{F0B1D4FA-D264-49F0-A1F0-F428FFF77649}" type="pres">
      <dgm:prSet presAssocID="{E50AF321-B09B-4474-B5BC-FC97D8E01FC4}" presName="parTx" presStyleLbl="revTx" presStyleIdx="1" presStyleCnt="4">
        <dgm:presLayoutVars>
          <dgm:chMax val="0"/>
          <dgm:chPref val="0"/>
        </dgm:presLayoutVars>
      </dgm:prSet>
      <dgm:spPr/>
    </dgm:pt>
    <dgm:pt modelId="{C4EDEB69-6250-4B2A-9D0A-51CD428A8B5D}" type="pres">
      <dgm:prSet presAssocID="{31F4733B-9AC3-494F-90E3-3CBD23E6FFED}" presName="sibTrans" presStyleCnt="0"/>
      <dgm:spPr/>
    </dgm:pt>
    <dgm:pt modelId="{2D2741A8-895A-4D6E-9E3B-DCA2BBD6F210}" type="pres">
      <dgm:prSet presAssocID="{D7BE311E-1E71-4CB6-8D5A-CEBB769B0F06}" presName="compNode" presStyleCnt="0"/>
      <dgm:spPr/>
    </dgm:pt>
    <dgm:pt modelId="{E5428474-17E2-4D3C-B368-7B38DB95E311}" type="pres">
      <dgm:prSet presAssocID="{D7BE311E-1E71-4CB6-8D5A-CEBB769B0F06}" presName="bgRect" presStyleLbl="bgShp" presStyleIdx="2" presStyleCnt="4"/>
      <dgm:spPr/>
    </dgm:pt>
    <dgm:pt modelId="{B7F656F5-BB44-4F05-AD46-E7ED714ED00C}" type="pres">
      <dgm:prSet presAssocID="{D7BE311E-1E71-4CB6-8D5A-CEBB769B0F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B6ED4C87-5D8F-47C7-ABA3-7DAFB5DCDD0F}" type="pres">
      <dgm:prSet presAssocID="{D7BE311E-1E71-4CB6-8D5A-CEBB769B0F06}" presName="spaceRect" presStyleCnt="0"/>
      <dgm:spPr/>
    </dgm:pt>
    <dgm:pt modelId="{B56281B5-B47F-4C9E-8DDE-6CEB4A67650D}" type="pres">
      <dgm:prSet presAssocID="{D7BE311E-1E71-4CB6-8D5A-CEBB769B0F06}" presName="parTx" presStyleLbl="revTx" presStyleIdx="2" presStyleCnt="4">
        <dgm:presLayoutVars>
          <dgm:chMax val="0"/>
          <dgm:chPref val="0"/>
        </dgm:presLayoutVars>
      </dgm:prSet>
      <dgm:spPr/>
    </dgm:pt>
    <dgm:pt modelId="{D44728D3-552F-4503-82ED-0F420F43FF8B}" type="pres">
      <dgm:prSet presAssocID="{A9DCC687-8EA3-4B54-968A-1A12BE745EF4}" presName="sibTrans" presStyleCnt="0"/>
      <dgm:spPr/>
    </dgm:pt>
    <dgm:pt modelId="{3C18C342-6CCB-4059-9FD6-37D8D298CE6E}" type="pres">
      <dgm:prSet presAssocID="{CD84DACB-96CF-41A5-B472-ABCB8EC2A7CF}" presName="compNode" presStyleCnt="0"/>
      <dgm:spPr/>
    </dgm:pt>
    <dgm:pt modelId="{62C5E9AF-26FE-44A0-A378-95D4E9993C55}" type="pres">
      <dgm:prSet presAssocID="{CD84DACB-96CF-41A5-B472-ABCB8EC2A7CF}" presName="bgRect" presStyleLbl="bgShp" presStyleIdx="3" presStyleCnt="4"/>
      <dgm:spPr/>
    </dgm:pt>
    <dgm:pt modelId="{06991C91-7D81-489C-BE8E-A23700791C37}" type="pres">
      <dgm:prSet presAssocID="{CD84DACB-96CF-41A5-B472-ABCB8EC2A7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FA798458-7107-404C-95EA-D53DCDB38B7E}" type="pres">
      <dgm:prSet presAssocID="{CD84DACB-96CF-41A5-B472-ABCB8EC2A7CF}" presName="spaceRect" presStyleCnt="0"/>
      <dgm:spPr/>
    </dgm:pt>
    <dgm:pt modelId="{896126B1-247F-48AE-A208-A0D7A56543A5}" type="pres">
      <dgm:prSet presAssocID="{CD84DACB-96CF-41A5-B472-ABCB8EC2A7CF}" presName="parTx" presStyleLbl="revTx" presStyleIdx="3" presStyleCnt="4">
        <dgm:presLayoutVars>
          <dgm:chMax val="0"/>
          <dgm:chPref val="0"/>
        </dgm:presLayoutVars>
      </dgm:prSet>
      <dgm:spPr/>
    </dgm:pt>
  </dgm:ptLst>
  <dgm:cxnLst>
    <dgm:cxn modelId="{368B960B-8D51-4614-AA06-D39A2B82350B}" type="presOf" srcId="{D7BE311E-1E71-4CB6-8D5A-CEBB769B0F06}" destId="{B56281B5-B47F-4C9E-8DDE-6CEB4A67650D}" srcOrd="0" destOrd="0" presId="urn:microsoft.com/office/officeart/2018/2/layout/IconVerticalSolidList"/>
    <dgm:cxn modelId="{152AB11C-234B-433B-AB6D-BB37714FE09F}" type="presOf" srcId="{CD84DACB-96CF-41A5-B472-ABCB8EC2A7CF}" destId="{896126B1-247F-48AE-A208-A0D7A56543A5}" srcOrd="0" destOrd="0" presId="urn:microsoft.com/office/officeart/2018/2/layout/IconVerticalSolidList"/>
    <dgm:cxn modelId="{DBAC989C-55DD-42B1-BF46-D247CC9F121B}" type="presOf" srcId="{47B759E8-D1BB-4612-97BF-749909A19F41}" destId="{B4A208B6-07EA-42D1-B7BB-BC114D870046}" srcOrd="0" destOrd="0" presId="urn:microsoft.com/office/officeart/2018/2/layout/IconVerticalSolidList"/>
    <dgm:cxn modelId="{6359639E-3787-47FD-9416-A55F1DAE704C}" type="presOf" srcId="{E50AF321-B09B-4474-B5BC-FC97D8E01FC4}" destId="{F0B1D4FA-D264-49F0-A1F0-F428FFF77649}" srcOrd="0" destOrd="0" presId="urn:microsoft.com/office/officeart/2018/2/layout/IconVerticalSolidList"/>
    <dgm:cxn modelId="{2E6FF7AC-9212-43B9-AAC9-8DE65A642690}" srcId="{47B759E8-D1BB-4612-97BF-749909A19F41}" destId="{E50AF321-B09B-4474-B5BC-FC97D8E01FC4}" srcOrd="1" destOrd="0" parTransId="{CD873DC9-9F48-44F5-B3FE-C4928F4CBC4D}" sibTransId="{31F4733B-9AC3-494F-90E3-3CBD23E6FFED}"/>
    <dgm:cxn modelId="{A7985DB9-1C67-41E2-8C1D-715274055C6B}" srcId="{47B759E8-D1BB-4612-97BF-749909A19F41}" destId="{D7BE311E-1E71-4CB6-8D5A-CEBB769B0F06}" srcOrd="2" destOrd="0" parTransId="{D3E9C87B-385E-467B-AAD7-21E1F3ABB241}" sibTransId="{A9DCC687-8EA3-4B54-968A-1A12BE745EF4}"/>
    <dgm:cxn modelId="{CB25EFCA-DE1A-41AD-B177-44827BB9F502}" srcId="{47B759E8-D1BB-4612-97BF-749909A19F41}" destId="{411D8941-D115-428E-8701-7C4EB17E952A}" srcOrd="0" destOrd="0" parTransId="{849C5EBF-C011-4794-9DBC-8530E047F4A3}" sibTransId="{0EC06991-FC1F-4126-8B23-ACFF48F71449}"/>
    <dgm:cxn modelId="{E9D2C7E0-1E78-40FC-A612-1226AABFF920}" srcId="{47B759E8-D1BB-4612-97BF-749909A19F41}" destId="{CD84DACB-96CF-41A5-B472-ABCB8EC2A7CF}" srcOrd="3" destOrd="0" parTransId="{F1CD33A8-FF68-40E0-8B74-CF8B571C3E2A}" sibTransId="{88E784B1-3AB4-4895-9EF8-1EFA14599415}"/>
    <dgm:cxn modelId="{81D463E6-DD84-422A-A20A-42A13325487A}" type="presOf" srcId="{411D8941-D115-428E-8701-7C4EB17E952A}" destId="{3459A67E-BFB2-420F-8BB3-BFE087DFFB3C}" srcOrd="0" destOrd="0" presId="urn:microsoft.com/office/officeart/2018/2/layout/IconVerticalSolidList"/>
    <dgm:cxn modelId="{BB6A9E66-9E05-4D98-90B1-BF361B1E5D03}" type="presParOf" srcId="{B4A208B6-07EA-42D1-B7BB-BC114D870046}" destId="{3C76D3CF-9986-4EF0-9645-D9C4A7CC9968}" srcOrd="0" destOrd="0" presId="urn:microsoft.com/office/officeart/2018/2/layout/IconVerticalSolidList"/>
    <dgm:cxn modelId="{5966AC81-1F47-41F5-BDF4-63DF6D26E56F}" type="presParOf" srcId="{3C76D3CF-9986-4EF0-9645-D9C4A7CC9968}" destId="{194B3676-0125-434C-BCCB-F4F40693FE40}" srcOrd="0" destOrd="0" presId="urn:microsoft.com/office/officeart/2018/2/layout/IconVerticalSolidList"/>
    <dgm:cxn modelId="{52D1C752-50AA-48BA-8DB0-347AB41DB4F2}" type="presParOf" srcId="{3C76D3CF-9986-4EF0-9645-D9C4A7CC9968}" destId="{9C8B2D3B-3C43-4CC8-8FFA-4454E1E2DC18}" srcOrd="1" destOrd="0" presId="urn:microsoft.com/office/officeart/2018/2/layout/IconVerticalSolidList"/>
    <dgm:cxn modelId="{479EA0D3-3F1C-4F16-8B22-3A8B7749EEE9}" type="presParOf" srcId="{3C76D3CF-9986-4EF0-9645-D9C4A7CC9968}" destId="{B0B5548F-7DA3-48F6-AC3D-39ACCAE496FB}" srcOrd="2" destOrd="0" presId="urn:microsoft.com/office/officeart/2018/2/layout/IconVerticalSolidList"/>
    <dgm:cxn modelId="{D2A4AA9E-E90D-4B3C-A70B-FC8B816D9FC9}" type="presParOf" srcId="{3C76D3CF-9986-4EF0-9645-D9C4A7CC9968}" destId="{3459A67E-BFB2-420F-8BB3-BFE087DFFB3C}" srcOrd="3" destOrd="0" presId="urn:microsoft.com/office/officeart/2018/2/layout/IconVerticalSolidList"/>
    <dgm:cxn modelId="{307A37A3-A728-49AF-8CC8-498D274B89EC}" type="presParOf" srcId="{B4A208B6-07EA-42D1-B7BB-BC114D870046}" destId="{21175BCA-6429-4647-AE54-FB44F373A3F1}" srcOrd="1" destOrd="0" presId="urn:microsoft.com/office/officeart/2018/2/layout/IconVerticalSolidList"/>
    <dgm:cxn modelId="{0CAB7C9E-2BA6-4173-9C54-D7F8671D7B6C}" type="presParOf" srcId="{B4A208B6-07EA-42D1-B7BB-BC114D870046}" destId="{CBFDFA97-B87E-494F-8EB7-BB54BBC304BE}" srcOrd="2" destOrd="0" presId="urn:microsoft.com/office/officeart/2018/2/layout/IconVerticalSolidList"/>
    <dgm:cxn modelId="{D0B79770-0907-419D-A2B5-F92868E6830C}" type="presParOf" srcId="{CBFDFA97-B87E-494F-8EB7-BB54BBC304BE}" destId="{013D5B9F-3D0B-4751-93F8-4734B2C33DE9}" srcOrd="0" destOrd="0" presId="urn:microsoft.com/office/officeart/2018/2/layout/IconVerticalSolidList"/>
    <dgm:cxn modelId="{A69225A2-B0C0-462F-8A42-508C1FFF7A0E}" type="presParOf" srcId="{CBFDFA97-B87E-494F-8EB7-BB54BBC304BE}" destId="{AE5E9E76-7516-4872-B6FD-22E09578F218}" srcOrd="1" destOrd="0" presId="urn:microsoft.com/office/officeart/2018/2/layout/IconVerticalSolidList"/>
    <dgm:cxn modelId="{220EA629-2E09-436A-9970-D456DA9EE231}" type="presParOf" srcId="{CBFDFA97-B87E-494F-8EB7-BB54BBC304BE}" destId="{E766D3F8-5B7C-4F4D-ABD8-438C6D0B9A64}" srcOrd="2" destOrd="0" presId="urn:microsoft.com/office/officeart/2018/2/layout/IconVerticalSolidList"/>
    <dgm:cxn modelId="{D258C2A4-E9FB-410B-B0BC-641074505EE1}" type="presParOf" srcId="{CBFDFA97-B87E-494F-8EB7-BB54BBC304BE}" destId="{F0B1D4FA-D264-49F0-A1F0-F428FFF77649}" srcOrd="3" destOrd="0" presId="urn:microsoft.com/office/officeart/2018/2/layout/IconVerticalSolidList"/>
    <dgm:cxn modelId="{F5803703-D154-4EA1-B244-11752F74BB4B}" type="presParOf" srcId="{B4A208B6-07EA-42D1-B7BB-BC114D870046}" destId="{C4EDEB69-6250-4B2A-9D0A-51CD428A8B5D}" srcOrd="3" destOrd="0" presId="urn:microsoft.com/office/officeart/2018/2/layout/IconVerticalSolidList"/>
    <dgm:cxn modelId="{C47D7244-4AAD-4195-AFE7-88FDC27ACF25}" type="presParOf" srcId="{B4A208B6-07EA-42D1-B7BB-BC114D870046}" destId="{2D2741A8-895A-4D6E-9E3B-DCA2BBD6F210}" srcOrd="4" destOrd="0" presId="urn:microsoft.com/office/officeart/2018/2/layout/IconVerticalSolidList"/>
    <dgm:cxn modelId="{F06291C9-0C1F-4BB8-846C-8BC262393210}" type="presParOf" srcId="{2D2741A8-895A-4D6E-9E3B-DCA2BBD6F210}" destId="{E5428474-17E2-4D3C-B368-7B38DB95E311}" srcOrd="0" destOrd="0" presId="urn:microsoft.com/office/officeart/2018/2/layout/IconVerticalSolidList"/>
    <dgm:cxn modelId="{1332CDB7-5352-4A21-8745-C39D972D0C28}" type="presParOf" srcId="{2D2741A8-895A-4D6E-9E3B-DCA2BBD6F210}" destId="{B7F656F5-BB44-4F05-AD46-E7ED714ED00C}" srcOrd="1" destOrd="0" presId="urn:microsoft.com/office/officeart/2018/2/layout/IconVerticalSolidList"/>
    <dgm:cxn modelId="{29524456-8369-4FE6-86C2-5A62AAB9F60C}" type="presParOf" srcId="{2D2741A8-895A-4D6E-9E3B-DCA2BBD6F210}" destId="{B6ED4C87-5D8F-47C7-ABA3-7DAFB5DCDD0F}" srcOrd="2" destOrd="0" presId="urn:microsoft.com/office/officeart/2018/2/layout/IconVerticalSolidList"/>
    <dgm:cxn modelId="{715DD993-1F00-4FAA-9A1C-E2D30E8940FD}" type="presParOf" srcId="{2D2741A8-895A-4D6E-9E3B-DCA2BBD6F210}" destId="{B56281B5-B47F-4C9E-8DDE-6CEB4A67650D}" srcOrd="3" destOrd="0" presId="urn:microsoft.com/office/officeart/2018/2/layout/IconVerticalSolidList"/>
    <dgm:cxn modelId="{0A3C6449-4138-4C11-AEE3-B4AD8C574960}" type="presParOf" srcId="{B4A208B6-07EA-42D1-B7BB-BC114D870046}" destId="{D44728D3-552F-4503-82ED-0F420F43FF8B}" srcOrd="5" destOrd="0" presId="urn:microsoft.com/office/officeart/2018/2/layout/IconVerticalSolidList"/>
    <dgm:cxn modelId="{75A059AD-7FA1-4437-AA8E-1AB6043472D7}" type="presParOf" srcId="{B4A208B6-07EA-42D1-B7BB-BC114D870046}" destId="{3C18C342-6CCB-4059-9FD6-37D8D298CE6E}" srcOrd="6" destOrd="0" presId="urn:microsoft.com/office/officeart/2018/2/layout/IconVerticalSolidList"/>
    <dgm:cxn modelId="{82EFCB6B-BBC5-46DB-B25A-F791E2DE1259}" type="presParOf" srcId="{3C18C342-6CCB-4059-9FD6-37D8D298CE6E}" destId="{62C5E9AF-26FE-44A0-A378-95D4E9993C55}" srcOrd="0" destOrd="0" presId="urn:microsoft.com/office/officeart/2018/2/layout/IconVerticalSolidList"/>
    <dgm:cxn modelId="{3F1FAB99-7F96-47C2-A92F-9A7F95F5B6E2}" type="presParOf" srcId="{3C18C342-6CCB-4059-9FD6-37D8D298CE6E}" destId="{06991C91-7D81-489C-BE8E-A23700791C37}" srcOrd="1" destOrd="0" presId="urn:microsoft.com/office/officeart/2018/2/layout/IconVerticalSolidList"/>
    <dgm:cxn modelId="{D1C7178F-C7A8-4297-BF2C-DD9F58DB2516}" type="presParOf" srcId="{3C18C342-6CCB-4059-9FD6-37D8D298CE6E}" destId="{FA798458-7107-404C-95EA-D53DCDB38B7E}" srcOrd="2" destOrd="0" presId="urn:microsoft.com/office/officeart/2018/2/layout/IconVerticalSolidList"/>
    <dgm:cxn modelId="{B1E3F380-AB67-429E-BB5B-876894EA53EA}" type="presParOf" srcId="{3C18C342-6CCB-4059-9FD6-37D8D298CE6E}" destId="{896126B1-247F-48AE-A208-A0D7A56543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940B4E-7104-4D61-B8F1-CBE331B786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79A8BA-3E64-4366-90E3-5BF6EDABE318}">
      <dgm:prSet/>
      <dgm:spPr/>
      <dgm:t>
        <a:bodyPr/>
        <a:lstStyle/>
        <a:p>
          <a:r>
            <a:rPr lang="en-NZ"/>
            <a:t>Supply chain risk management aims to identify dependencies on people like suppliers, vendors or other partners that may provide products/services that are essential for operations.</a:t>
          </a:r>
          <a:endParaRPr lang="en-US"/>
        </a:p>
      </dgm:t>
    </dgm:pt>
    <dgm:pt modelId="{CCB02E97-FF41-498E-A5F8-6FEDB1CBA245}" type="parTrans" cxnId="{B9BF7BF9-9D06-4859-8A7B-FB78FDFD8F05}">
      <dgm:prSet/>
      <dgm:spPr/>
      <dgm:t>
        <a:bodyPr/>
        <a:lstStyle/>
        <a:p>
          <a:endParaRPr lang="en-US"/>
        </a:p>
      </dgm:t>
    </dgm:pt>
    <dgm:pt modelId="{C70787F8-DC38-4FB5-9442-5CF4C2E3DB80}" type="sibTrans" cxnId="{B9BF7BF9-9D06-4859-8A7B-FB78FDFD8F05}">
      <dgm:prSet/>
      <dgm:spPr/>
      <dgm:t>
        <a:bodyPr/>
        <a:lstStyle/>
        <a:p>
          <a:endParaRPr lang="en-US"/>
        </a:p>
      </dgm:t>
    </dgm:pt>
    <dgm:pt modelId="{ED49FD57-A99B-4556-A8A8-CD7263DB8B05}">
      <dgm:prSet/>
      <dgm:spPr/>
      <dgm:t>
        <a:bodyPr/>
        <a:lstStyle/>
        <a:p>
          <a:r>
            <a:rPr lang="en-NZ"/>
            <a:t>Evaluate how strong the dependencies are at managing / mitigating cyber risks.</a:t>
          </a:r>
          <a:endParaRPr lang="en-US"/>
        </a:p>
      </dgm:t>
    </dgm:pt>
    <dgm:pt modelId="{595AA08A-6EFC-48F7-BB1A-6245920732ED}" type="parTrans" cxnId="{E6F4109D-34A8-4048-89EA-2F9EE8CFE7FC}">
      <dgm:prSet/>
      <dgm:spPr/>
      <dgm:t>
        <a:bodyPr/>
        <a:lstStyle/>
        <a:p>
          <a:endParaRPr lang="en-US"/>
        </a:p>
      </dgm:t>
    </dgm:pt>
    <dgm:pt modelId="{EE52E38C-CB5F-4C67-9BD6-6E99C8ACBA20}" type="sibTrans" cxnId="{E6F4109D-34A8-4048-89EA-2F9EE8CFE7FC}">
      <dgm:prSet/>
      <dgm:spPr/>
      <dgm:t>
        <a:bodyPr/>
        <a:lstStyle/>
        <a:p>
          <a:endParaRPr lang="en-US"/>
        </a:p>
      </dgm:t>
    </dgm:pt>
    <dgm:pt modelId="{CBD80EF5-1472-4807-92D6-E4F25A8F7FA7}">
      <dgm:prSet/>
      <dgm:spPr/>
      <dgm:t>
        <a:bodyPr/>
        <a:lstStyle/>
        <a:p>
          <a:r>
            <a:rPr lang="en-NZ"/>
            <a:t>Develop plans to respond to incidents that will impact the supply chain.</a:t>
          </a:r>
          <a:endParaRPr lang="en-US"/>
        </a:p>
      </dgm:t>
    </dgm:pt>
    <dgm:pt modelId="{35046599-DAC8-46BF-BD14-924552A398F8}" type="parTrans" cxnId="{CAB8C399-238E-4EA0-ADE7-06090422D935}">
      <dgm:prSet/>
      <dgm:spPr/>
      <dgm:t>
        <a:bodyPr/>
        <a:lstStyle/>
        <a:p>
          <a:endParaRPr lang="en-US"/>
        </a:p>
      </dgm:t>
    </dgm:pt>
    <dgm:pt modelId="{D11214CD-7CC2-48CB-A6C1-41812C07944F}" type="sibTrans" cxnId="{CAB8C399-238E-4EA0-ADE7-06090422D935}">
      <dgm:prSet/>
      <dgm:spPr/>
      <dgm:t>
        <a:bodyPr/>
        <a:lstStyle/>
        <a:p>
          <a:endParaRPr lang="en-US"/>
        </a:p>
      </dgm:t>
    </dgm:pt>
    <dgm:pt modelId="{EE5C16FC-76AC-4095-9EE6-6822F8C06BF6}">
      <dgm:prSet/>
      <dgm:spPr/>
      <dgm:t>
        <a:bodyPr/>
        <a:lstStyle/>
        <a:p>
          <a:r>
            <a:rPr lang="en-NZ"/>
            <a:t>Monitors this in real time.</a:t>
          </a:r>
          <a:endParaRPr lang="en-US"/>
        </a:p>
      </dgm:t>
    </dgm:pt>
    <dgm:pt modelId="{0A627443-7A52-4B3E-B79A-21D1DB65DF6F}" type="parTrans" cxnId="{57D28C21-945F-4004-BE8A-D4CCC30BA5C0}">
      <dgm:prSet/>
      <dgm:spPr/>
      <dgm:t>
        <a:bodyPr/>
        <a:lstStyle/>
        <a:p>
          <a:endParaRPr lang="en-US"/>
        </a:p>
      </dgm:t>
    </dgm:pt>
    <dgm:pt modelId="{FD932E4D-C9AF-4577-8273-091E86964024}" type="sibTrans" cxnId="{57D28C21-945F-4004-BE8A-D4CCC30BA5C0}">
      <dgm:prSet/>
      <dgm:spPr/>
      <dgm:t>
        <a:bodyPr/>
        <a:lstStyle/>
        <a:p>
          <a:endParaRPr lang="en-US"/>
        </a:p>
      </dgm:t>
    </dgm:pt>
    <dgm:pt modelId="{6C0F7459-A89A-430D-B294-D1A5206147C1}" type="pres">
      <dgm:prSet presAssocID="{7B940B4E-7104-4D61-B8F1-CBE331B78634}" presName="linear" presStyleCnt="0">
        <dgm:presLayoutVars>
          <dgm:animLvl val="lvl"/>
          <dgm:resizeHandles val="exact"/>
        </dgm:presLayoutVars>
      </dgm:prSet>
      <dgm:spPr/>
    </dgm:pt>
    <dgm:pt modelId="{1F3EFF05-4D44-45F9-836B-C6E0962352CA}" type="pres">
      <dgm:prSet presAssocID="{E779A8BA-3E64-4366-90E3-5BF6EDABE318}" presName="parentText" presStyleLbl="node1" presStyleIdx="0" presStyleCnt="4">
        <dgm:presLayoutVars>
          <dgm:chMax val="0"/>
          <dgm:bulletEnabled val="1"/>
        </dgm:presLayoutVars>
      </dgm:prSet>
      <dgm:spPr/>
    </dgm:pt>
    <dgm:pt modelId="{DBDF8434-792D-4A31-BA3E-7018F0709303}" type="pres">
      <dgm:prSet presAssocID="{C70787F8-DC38-4FB5-9442-5CF4C2E3DB80}" presName="spacer" presStyleCnt="0"/>
      <dgm:spPr/>
    </dgm:pt>
    <dgm:pt modelId="{3848F58A-BEB1-4B7B-886B-7A41D10A2868}" type="pres">
      <dgm:prSet presAssocID="{ED49FD57-A99B-4556-A8A8-CD7263DB8B05}" presName="parentText" presStyleLbl="node1" presStyleIdx="1" presStyleCnt="4">
        <dgm:presLayoutVars>
          <dgm:chMax val="0"/>
          <dgm:bulletEnabled val="1"/>
        </dgm:presLayoutVars>
      </dgm:prSet>
      <dgm:spPr/>
    </dgm:pt>
    <dgm:pt modelId="{7A0D9558-E214-4D56-8D85-504063018EAA}" type="pres">
      <dgm:prSet presAssocID="{EE52E38C-CB5F-4C67-9BD6-6E99C8ACBA20}" presName="spacer" presStyleCnt="0"/>
      <dgm:spPr/>
    </dgm:pt>
    <dgm:pt modelId="{A8BC041B-64AA-48DD-A9C5-1833CB4D49E8}" type="pres">
      <dgm:prSet presAssocID="{CBD80EF5-1472-4807-92D6-E4F25A8F7FA7}" presName="parentText" presStyleLbl="node1" presStyleIdx="2" presStyleCnt="4">
        <dgm:presLayoutVars>
          <dgm:chMax val="0"/>
          <dgm:bulletEnabled val="1"/>
        </dgm:presLayoutVars>
      </dgm:prSet>
      <dgm:spPr/>
    </dgm:pt>
    <dgm:pt modelId="{CBDB09A0-A7CE-4101-801E-C5E8FA9F9F39}" type="pres">
      <dgm:prSet presAssocID="{D11214CD-7CC2-48CB-A6C1-41812C07944F}" presName="spacer" presStyleCnt="0"/>
      <dgm:spPr/>
    </dgm:pt>
    <dgm:pt modelId="{4D14966A-F5C8-4F72-8BB5-C8D37C9190D0}" type="pres">
      <dgm:prSet presAssocID="{EE5C16FC-76AC-4095-9EE6-6822F8C06BF6}" presName="parentText" presStyleLbl="node1" presStyleIdx="3" presStyleCnt="4">
        <dgm:presLayoutVars>
          <dgm:chMax val="0"/>
          <dgm:bulletEnabled val="1"/>
        </dgm:presLayoutVars>
      </dgm:prSet>
      <dgm:spPr/>
    </dgm:pt>
  </dgm:ptLst>
  <dgm:cxnLst>
    <dgm:cxn modelId="{5806ED06-3750-48E0-8B27-9FDD4BE129CF}" type="presOf" srcId="{EE5C16FC-76AC-4095-9EE6-6822F8C06BF6}" destId="{4D14966A-F5C8-4F72-8BB5-C8D37C9190D0}" srcOrd="0" destOrd="0" presId="urn:microsoft.com/office/officeart/2005/8/layout/vList2"/>
    <dgm:cxn modelId="{57D28C21-945F-4004-BE8A-D4CCC30BA5C0}" srcId="{7B940B4E-7104-4D61-B8F1-CBE331B78634}" destId="{EE5C16FC-76AC-4095-9EE6-6822F8C06BF6}" srcOrd="3" destOrd="0" parTransId="{0A627443-7A52-4B3E-B79A-21D1DB65DF6F}" sibTransId="{FD932E4D-C9AF-4577-8273-091E86964024}"/>
    <dgm:cxn modelId="{47F15160-0D0B-4583-9017-7910ADFC664E}" type="presOf" srcId="{E779A8BA-3E64-4366-90E3-5BF6EDABE318}" destId="{1F3EFF05-4D44-45F9-836B-C6E0962352CA}" srcOrd="0" destOrd="0" presId="urn:microsoft.com/office/officeart/2005/8/layout/vList2"/>
    <dgm:cxn modelId="{DB88E986-667E-4795-BF12-8A57B802B1C7}" type="presOf" srcId="{CBD80EF5-1472-4807-92D6-E4F25A8F7FA7}" destId="{A8BC041B-64AA-48DD-A9C5-1833CB4D49E8}" srcOrd="0" destOrd="0" presId="urn:microsoft.com/office/officeart/2005/8/layout/vList2"/>
    <dgm:cxn modelId="{CAB8C399-238E-4EA0-ADE7-06090422D935}" srcId="{7B940B4E-7104-4D61-B8F1-CBE331B78634}" destId="{CBD80EF5-1472-4807-92D6-E4F25A8F7FA7}" srcOrd="2" destOrd="0" parTransId="{35046599-DAC8-46BF-BD14-924552A398F8}" sibTransId="{D11214CD-7CC2-48CB-A6C1-41812C07944F}"/>
    <dgm:cxn modelId="{E6F4109D-34A8-4048-89EA-2F9EE8CFE7FC}" srcId="{7B940B4E-7104-4D61-B8F1-CBE331B78634}" destId="{ED49FD57-A99B-4556-A8A8-CD7263DB8B05}" srcOrd="1" destOrd="0" parTransId="{595AA08A-6EFC-48F7-BB1A-6245920732ED}" sibTransId="{EE52E38C-CB5F-4C67-9BD6-6E99C8ACBA20}"/>
    <dgm:cxn modelId="{66FB66B8-FE14-489D-8A9C-1164271695E7}" type="presOf" srcId="{ED49FD57-A99B-4556-A8A8-CD7263DB8B05}" destId="{3848F58A-BEB1-4B7B-886B-7A41D10A2868}" srcOrd="0" destOrd="0" presId="urn:microsoft.com/office/officeart/2005/8/layout/vList2"/>
    <dgm:cxn modelId="{CB340DE9-358A-49AE-9823-046ED9528D35}" type="presOf" srcId="{7B940B4E-7104-4D61-B8F1-CBE331B78634}" destId="{6C0F7459-A89A-430D-B294-D1A5206147C1}" srcOrd="0" destOrd="0" presId="urn:microsoft.com/office/officeart/2005/8/layout/vList2"/>
    <dgm:cxn modelId="{B9BF7BF9-9D06-4859-8A7B-FB78FDFD8F05}" srcId="{7B940B4E-7104-4D61-B8F1-CBE331B78634}" destId="{E779A8BA-3E64-4366-90E3-5BF6EDABE318}" srcOrd="0" destOrd="0" parTransId="{CCB02E97-FF41-498E-A5F8-6FEDB1CBA245}" sibTransId="{C70787F8-DC38-4FB5-9442-5CF4C2E3DB80}"/>
    <dgm:cxn modelId="{A15C678B-5ACF-4D50-9372-DD050CD37895}" type="presParOf" srcId="{6C0F7459-A89A-430D-B294-D1A5206147C1}" destId="{1F3EFF05-4D44-45F9-836B-C6E0962352CA}" srcOrd="0" destOrd="0" presId="urn:microsoft.com/office/officeart/2005/8/layout/vList2"/>
    <dgm:cxn modelId="{66A8A3AF-03CE-4DE9-9C8E-A6E1803BA3A6}" type="presParOf" srcId="{6C0F7459-A89A-430D-B294-D1A5206147C1}" destId="{DBDF8434-792D-4A31-BA3E-7018F0709303}" srcOrd="1" destOrd="0" presId="urn:microsoft.com/office/officeart/2005/8/layout/vList2"/>
    <dgm:cxn modelId="{36BB48CA-471D-4FDB-95B0-9A76D71BEA53}" type="presParOf" srcId="{6C0F7459-A89A-430D-B294-D1A5206147C1}" destId="{3848F58A-BEB1-4B7B-886B-7A41D10A2868}" srcOrd="2" destOrd="0" presId="urn:microsoft.com/office/officeart/2005/8/layout/vList2"/>
    <dgm:cxn modelId="{4A167880-E334-4B19-867F-FCDC6C867CBC}" type="presParOf" srcId="{6C0F7459-A89A-430D-B294-D1A5206147C1}" destId="{7A0D9558-E214-4D56-8D85-504063018EAA}" srcOrd="3" destOrd="0" presId="urn:microsoft.com/office/officeart/2005/8/layout/vList2"/>
    <dgm:cxn modelId="{C466C86F-4A40-4CE2-B05D-54DCDE6F94D9}" type="presParOf" srcId="{6C0F7459-A89A-430D-B294-D1A5206147C1}" destId="{A8BC041B-64AA-48DD-A9C5-1833CB4D49E8}" srcOrd="4" destOrd="0" presId="urn:microsoft.com/office/officeart/2005/8/layout/vList2"/>
    <dgm:cxn modelId="{9391ED52-12EA-48CB-B08B-EB6DADFDA2E0}" type="presParOf" srcId="{6C0F7459-A89A-430D-B294-D1A5206147C1}" destId="{CBDB09A0-A7CE-4101-801E-C5E8FA9F9F39}" srcOrd="5" destOrd="0" presId="urn:microsoft.com/office/officeart/2005/8/layout/vList2"/>
    <dgm:cxn modelId="{5AB52392-3C3C-4809-980F-C240DCF4E266}" type="presParOf" srcId="{6C0F7459-A89A-430D-B294-D1A5206147C1}" destId="{4D14966A-F5C8-4F72-8BB5-C8D37C9190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BB61E4-F39F-4799-9A7E-98DB199FDE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9400063-1E41-4D07-BB33-D7B66C447C54}">
      <dgm:prSet/>
      <dgm:spPr/>
      <dgm:t>
        <a:bodyPr/>
        <a:lstStyle/>
        <a:p>
          <a:r>
            <a:rPr lang="en-NZ"/>
            <a:t>Employees are educated and up to date with systems and awareness.</a:t>
          </a:r>
          <a:endParaRPr lang="en-US"/>
        </a:p>
      </dgm:t>
    </dgm:pt>
    <dgm:pt modelId="{F56B4C88-5EE4-437F-9B5A-88E2E893DA1C}" type="parTrans" cxnId="{90DB8DA0-3423-4419-8CA8-FD339D8AEA0C}">
      <dgm:prSet/>
      <dgm:spPr/>
      <dgm:t>
        <a:bodyPr/>
        <a:lstStyle/>
        <a:p>
          <a:endParaRPr lang="en-US"/>
        </a:p>
      </dgm:t>
    </dgm:pt>
    <dgm:pt modelId="{BD6347FD-0BD0-4E2D-B7A0-76D48F523EBC}" type="sibTrans" cxnId="{90DB8DA0-3423-4419-8CA8-FD339D8AEA0C}">
      <dgm:prSet/>
      <dgm:spPr/>
      <dgm:t>
        <a:bodyPr/>
        <a:lstStyle/>
        <a:p>
          <a:endParaRPr lang="en-US"/>
        </a:p>
      </dgm:t>
    </dgm:pt>
    <dgm:pt modelId="{3EEC3690-62D0-4E44-B940-EBF8BBF1BA0D}">
      <dgm:prSet/>
      <dgm:spPr/>
      <dgm:t>
        <a:bodyPr/>
        <a:lstStyle/>
        <a:p>
          <a:r>
            <a:rPr lang="en-NZ"/>
            <a:t>Best practises are taught to employees for cyber security risks and threats.</a:t>
          </a:r>
          <a:endParaRPr lang="en-US"/>
        </a:p>
      </dgm:t>
    </dgm:pt>
    <dgm:pt modelId="{11D71A62-2C18-4977-BE4A-E55130F243F9}" type="parTrans" cxnId="{C76EB843-8F94-402A-A821-9479491C64BE}">
      <dgm:prSet/>
      <dgm:spPr/>
      <dgm:t>
        <a:bodyPr/>
        <a:lstStyle/>
        <a:p>
          <a:endParaRPr lang="en-US"/>
        </a:p>
      </dgm:t>
    </dgm:pt>
    <dgm:pt modelId="{7A64437A-8578-42D3-B4B8-26716A6FD6A8}" type="sibTrans" cxnId="{C76EB843-8F94-402A-A821-9479491C64BE}">
      <dgm:prSet/>
      <dgm:spPr/>
      <dgm:t>
        <a:bodyPr/>
        <a:lstStyle/>
        <a:p>
          <a:endParaRPr lang="en-US"/>
        </a:p>
      </dgm:t>
    </dgm:pt>
    <dgm:pt modelId="{ECFBEE93-F207-42ED-A276-055190D605CC}">
      <dgm:prSet/>
      <dgm:spPr/>
      <dgm:t>
        <a:bodyPr/>
        <a:lstStyle/>
        <a:p>
          <a:r>
            <a:rPr lang="en-NZ"/>
            <a:t>Incident response training is taking place for what to do and how to escalate issues.</a:t>
          </a:r>
          <a:endParaRPr lang="en-US"/>
        </a:p>
      </dgm:t>
    </dgm:pt>
    <dgm:pt modelId="{928C3DB4-2E22-4A69-A088-EEF4C7B7544A}" type="parTrans" cxnId="{A897EF7C-2B7C-4AB0-9583-012EF9AA3B77}">
      <dgm:prSet/>
      <dgm:spPr/>
      <dgm:t>
        <a:bodyPr/>
        <a:lstStyle/>
        <a:p>
          <a:endParaRPr lang="en-US"/>
        </a:p>
      </dgm:t>
    </dgm:pt>
    <dgm:pt modelId="{32985A64-0E2A-4F43-8AC3-DC91E24CFC85}" type="sibTrans" cxnId="{A897EF7C-2B7C-4AB0-9583-012EF9AA3B77}">
      <dgm:prSet/>
      <dgm:spPr/>
      <dgm:t>
        <a:bodyPr/>
        <a:lstStyle/>
        <a:p>
          <a:endParaRPr lang="en-US"/>
        </a:p>
      </dgm:t>
    </dgm:pt>
    <dgm:pt modelId="{9D4441A3-297A-43E5-A29B-BBD9995D2A52}">
      <dgm:prSet/>
      <dgm:spPr/>
      <dgm:t>
        <a:bodyPr/>
        <a:lstStyle/>
        <a:p>
          <a:r>
            <a:rPr lang="en-NZ"/>
            <a:t>Updates are given to employees on the updating threat landscape, and how to keep these risks low.</a:t>
          </a:r>
          <a:endParaRPr lang="en-US"/>
        </a:p>
      </dgm:t>
    </dgm:pt>
    <dgm:pt modelId="{F569FD6D-594E-4885-8A25-3F124C2721B1}" type="parTrans" cxnId="{B8EBCED2-B72B-4A59-925A-437BC1A4BB75}">
      <dgm:prSet/>
      <dgm:spPr/>
      <dgm:t>
        <a:bodyPr/>
        <a:lstStyle/>
        <a:p>
          <a:endParaRPr lang="en-US"/>
        </a:p>
      </dgm:t>
    </dgm:pt>
    <dgm:pt modelId="{BF3BF8BD-A1AF-4E55-BA7C-DC707DA9322E}" type="sibTrans" cxnId="{B8EBCED2-B72B-4A59-925A-437BC1A4BB75}">
      <dgm:prSet/>
      <dgm:spPr/>
      <dgm:t>
        <a:bodyPr/>
        <a:lstStyle/>
        <a:p>
          <a:endParaRPr lang="en-US"/>
        </a:p>
      </dgm:t>
    </dgm:pt>
    <dgm:pt modelId="{EC83AB43-FAED-4BB8-9478-87233FF81583}" type="pres">
      <dgm:prSet presAssocID="{0EBB61E4-F39F-4799-9A7E-98DB199FDE35}" presName="linear" presStyleCnt="0">
        <dgm:presLayoutVars>
          <dgm:animLvl val="lvl"/>
          <dgm:resizeHandles val="exact"/>
        </dgm:presLayoutVars>
      </dgm:prSet>
      <dgm:spPr/>
    </dgm:pt>
    <dgm:pt modelId="{6FFA0594-94CC-497C-B33F-ADFD6BAB35F4}" type="pres">
      <dgm:prSet presAssocID="{A9400063-1E41-4D07-BB33-D7B66C447C54}" presName="parentText" presStyleLbl="node1" presStyleIdx="0" presStyleCnt="4">
        <dgm:presLayoutVars>
          <dgm:chMax val="0"/>
          <dgm:bulletEnabled val="1"/>
        </dgm:presLayoutVars>
      </dgm:prSet>
      <dgm:spPr/>
    </dgm:pt>
    <dgm:pt modelId="{D03DEF31-0B15-4111-9B84-59B917AABEA5}" type="pres">
      <dgm:prSet presAssocID="{BD6347FD-0BD0-4E2D-B7A0-76D48F523EBC}" presName="spacer" presStyleCnt="0"/>
      <dgm:spPr/>
    </dgm:pt>
    <dgm:pt modelId="{1137CE9F-75BD-47F3-B962-116C7B5F6E13}" type="pres">
      <dgm:prSet presAssocID="{3EEC3690-62D0-4E44-B940-EBF8BBF1BA0D}" presName="parentText" presStyleLbl="node1" presStyleIdx="1" presStyleCnt="4">
        <dgm:presLayoutVars>
          <dgm:chMax val="0"/>
          <dgm:bulletEnabled val="1"/>
        </dgm:presLayoutVars>
      </dgm:prSet>
      <dgm:spPr/>
    </dgm:pt>
    <dgm:pt modelId="{34420251-A47D-4E48-9967-987489CA8F48}" type="pres">
      <dgm:prSet presAssocID="{7A64437A-8578-42D3-B4B8-26716A6FD6A8}" presName="spacer" presStyleCnt="0"/>
      <dgm:spPr/>
    </dgm:pt>
    <dgm:pt modelId="{F52B97DA-3AB8-4B0A-AA1A-0BB6CC15FE17}" type="pres">
      <dgm:prSet presAssocID="{ECFBEE93-F207-42ED-A276-055190D605CC}" presName="parentText" presStyleLbl="node1" presStyleIdx="2" presStyleCnt="4">
        <dgm:presLayoutVars>
          <dgm:chMax val="0"/>
          <dgm:bulletEnabled val="1"/>
        </dgm:presLayoutVars>
      </dgm:prSet>
      <dgm:spPr/>
    </dgm:pt>
    <dgm:pt modelId="{85A5CE57-4A50-4E76-91AA-AE4D6BD72C34}" type="pres">
      <dgm:prSet presAssocID="{32985A64-0E2A-4F43-8AC3-DC91E24CFC85}" presName="spacer" presStyleCnt="0"/>
      <dgm:spPr/>
    </dgm:pt>
    <dgm:pt modelId="{DD2193C9-DFBB-426E-8DED-88B7C466B892}" type="pres">
      <dgm:prSet presAssocID="{9D4441A3-297A-43E5-A29B-BBD9995D2A52}" presName="parentText" presStyleLbl="node1" presStyleIdx="3" presStyleCnt="4">
        <dgm:presLayoutVars>
          <dgm:chMax val="0"/>
          <dgm:bulletEnabled val="1"/>
        </dgm:presLayoutVars>
      </dgm:prSet>
      <dgm:spPr/>
    </dgm:pt>
  </dgm:ptLst>
  <dgm:cxnLst>
    <dgm:cxn modelId="{C14FC404-0BDA-42B1-B4AF-6CDE27558EFA}" type="presOf" srcId="{ECFBEE93-F207-42ED-A276-055190D605CC}" destId="{F52B97DA-3AB8-4B0A-AA1A-0BB6CC15FE17}" srcOrd="0" destOrd="0" presId="urn:microsoft.com/office/officeart/2005/8/layout/vList2"/>
    <dgm:cxn modelId="{C76EB843-8F94-402A-A821-9479491C64BE}" srcId="{0EBB61E4-F39F-4799-9A7E-98DB199FDE35}" destId="{3EEC3690-62D0-4E44-B940-EBF8BBF1BA0D}" srcOrd="1" destOrd="0" parTransId="{11D71A62-2C18-4977-BE4A-E55130F243F9}" sibTransId="{7A64437A-8578-42D3-B4B8-26716A6FD6A8}"/>
    <dgm:cxn modelId="{2CB0BA53-DAD2-426D-8802-6F7760341A79}" type="presOf" srcId="{A9400063-1E41-4D07-BB33-D7B66C447C54}" destId="{6FFA0594-94CC-497C-B33F-ADFD6BAB35F4}" srcOrd="0" destOrd="0" presId="urn:microsoft.com/office/officeart/2005/8/layout/vList2"/>
    <dgm:cxn modelId="{DB100659-C7D2-4DDB-A4A8-34D5AF553444}" type="presOf" srcId="{9D4441A3-297A-43E5-A29B-BBD9995D2A52}" destId="{DD2193C9-DFBB-426E-8DED-88B7C466B892}" srcOrd="0" destOrd="0" presId="urn:microsoft.com/office/officeart/2005/8/layout/vList2"/>
    <dgm:cxn modelId="{A897EF7C-2B7C-4AB0-9583-012EF9AA3B77}" srcId="{0EBB61E4-F39F-4799-9A7E-98DB199FDE35}" destId="{ECFBEE93-F207-42ED-A276-055190D605CC}" srcOrd="2" destOrd="0" parTransId="{928C3DB4-2E22-4A69-A088-EEF4C7B7544A}" sibTransId="{32985A64-0E2A-4F43-8AC3-DC91E24CFC85}"/>
    <dgm:cxn modelId="{90DB8DA0-3423-4419-8CA8-FD339D8AEA0C}" srcId="{0EBB61E4-F39F-4799-9A7E-98DB199FDE35}" destId="{A9400063-1E41-4D07-BB33-D7B66C447C54}" srcOrd="0" destOrd="0" parTransId="{F56B4C88-5EE4-437F-9B5A-88E2E893DA1C}" sibTransId="{BD6347FD-0BD0-4E2D-B7A0-76D48F523EBC}"/>
    <dgm:cxn modelId="{B8EBCED2-B72B-4A59-925A-437BC1A4BB75}" srcId="{0EBB61E4-F39F-4799-9A7E-98DB199FDE35}" destId="{9D4441A3-297A-43E5-A29B-BBD9995D2A52}" srcOrd="3" destOrd="0" parTransId="{F569FD6D-594E-4885-8A25-3F124C2721B1}" sibTransId="{BF3BF8BD-A1AF-4E55-BA7C-DC707DA9322E}"/>
    <dgm:cxn modelId="{CE2EE5DB-8497-4DEE-AC8C-8B8898046DBA}" type="presOf" srcId="{0EBB61E4-F39F-4799-9A7E-98DB199FDE35}" destId="{EC83AB43-FAED-4BB8-9478-87233FF81583}" srcOrd="0" destOrd="0" presId="urn:microsoft.com/office/officeart/2005/8/layout/vList2"/>
    <dgm:cxn modelId="{57287DE0-A848-496F-9466-1D5E2E1B8C0F}" type="presOf" srcId="{3EEC3690-62D0-4E44-B940-EBF8BBF1BA0D}" destId="{1137CE9F-75BD-47F3-B962-116C7B5F6E13}" srcOrd="0" destOrd="0" presId="urn:microsoft.com/office/officeart/2005/8/layout/vList2"/>
    <dgm:cxn modelId="{C1BFCF4E-5494-41B1-98B1-4DD8F79623E2}" type="presParOf" srcId="{EC83AB43-FAED-4BB8-9478-87233FF81583}" destId="{6FFA0594-94CC-497C-B33F-ADFD6BAB35F4}" srcOrd="0" destOrd="0" presId="urn:microsoft.com/office/officeart/2005/8/layout/vList2"/>
    <dgm:cxn modelId="{F7F008F0-0595-45A0-BC48-CC86DDA8D507}" type="presParOf" srcId="{EC83AB43-FAED-4BB8-9478-87233FF81583}" destId="{D03DEF31-0B15-4111-9B84-59B917AABEA5}" srcOrd="1" destOrd="0" presId="urn:microsoft.com/office/officeart/2005/8/layout/vList2"/>
    <dgm:cxn modelId="{F69FC116-FFA1-48E6-AD22-65EAFAC9E79C}" type="presParOf" srcId="{EC83AB43-FAED-4BB8-9478-87233FF81583}" destId="{1137CE9F-75BD-47F3-B962-116C7B5F6E13}" srcOrd="2" destOrd="0" presId="urn:microsoft.com/office/officeart/2005/8/layout/vList2"/>
    <dgm:cxn modelId="{4C971C7A-B211-4056-B4DD-6AF0C42515C4}" type="presParOf" srcId="{EC83AB43-FAED-4BB8-9478-87233FF81583}" destId="{34420251-A47D-4E48-9967-987489CA8F48}" srcOrd="3" destOrd="0" presId="urn:microsoft.com/office/officeart/2005/8/layout/vList2"/>
    <dgm:cxn modelId="{1ED320D4-597C-4323-A1A6-F6368CADEE1C}" type="presParOf" srcId="{EC83AB43-FAED-4BB8-9478-87233FF81583}" destId="{F52B97DA-3AB8-4B0A-AA1A-0BB6CC15FE17}" srcOrd="4" destOrd="0" presId="urn:microsoft.com/office/officeart/2005/8/layout/vList2"/>
    <dgm:cxn modelId="{3F92FB29-9710-4907-9BE1-D809EAE083BE}" type="presParOf" srcId="{EC83AB43-FAED-4BB8-9478-87233FF81583}" destId="{85A5CE57-4A50-4E76-91AA-AE4D6BD72C34}" srcOrd="5" destOrd="0" presId="urn:microsoft.com/office/officeart/2005/8/layout/vList2"/>
    <dgm:cxn modelId="{776618B6-A1B1-4F1F-9B32-8CACA85ABD3C}" type="presParOf" srcId="{EC83AB43-FAED-4BB8-9478-87233FF81583}" destId="{DD2193C9-DFBB-426E-8DED-88B7C466B892}"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B035E-4778-48BD-8780-8BB3591F3AB8}">
      <dsp:nvSpPr>
        <dsp:cNvPr id="0" name=""/>
        <dsp:cNvSpPr/>
      </dsp:nvSpPr>
      <dsp:spPr>
        <a:xfrm>
          <a:off x="0" y="4357"/>
          <a:ext cx="6967728" cy="928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31EB2-CA47-4CF5-AFCB-E9120DEA6C8A}">
      <dsp:nvSpPr>
        <dsp:cNvPr id="0" name=""/>
        <dsp:cNvSpPr/>
      </dsp:nvSpPr>
      <dsp:spPr>
        <a:xfrm>
          <a:off x="280776" y="213199"/>
          <a:ext cx="510503" cy="5105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A732CB-E653-490A-8194-7E58CF27D0B0}">
      <dsp:nvSpPr>
        <dsp:cNvPr id="0" name=""/>
        <dsp:cNvSpPr/>
      </dsp:nvSpPr>
      <dsp:spPr>
        <a:xfrm>
          <a:off x="1072056" y="4357"/>
          <a:ext cx="5895671"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844550">
            <a:lnSpc>
              <a:spcPct val="90000"/>
            </a:lnSpc>
            <a:spcBef>
              <a:spcPct val="0"/>
            </a:spcBef>
            <a:spcAft>
              <a:spcPct val="35000"/>
            </a:spcAft>
            <a:buNone/>
          </a:pPr>
          <a:r>
            <a:rPr lang="en-NZ" sz="1900" b="1" kern="1200"/>
            <a:t>Identify</a:t>
          </a:r>
          <a:r>
            <a:rPr lang="en-NZ" sz="1900" kern="1200"/>
            <a:t>– This layer aims at developing an understanding to managing certain cybersecurity risks.</a:t>
          </a:r>
          <a:endParaRPr lang="en-US" sz="1900" kern="1200"/>
        </a:p>
      </dsp:txBody>
      <dsp:txXfrm>
        <a:off x="1072056" y="4357"/>
        <a:ext cx="5895671" cy="928187"/>
      </dsp:txXfrm>
    </dsp:sp>
    <dsp:sp modelId="{BEF132F6-96D1-4905-ACC5-9AB27358F101}">
      <dsp:nvSpPr>
        <dsp:cNvPr id="0" name=""/>
        <dsp:cNvSpPr/>
      </dsp:nvSpPr>
      <dsp:spPr>
        <a:xfrm>
          <a:off x="0" y="1164591"/>
          <a:ext cx="6967728" cy="928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1CD75-0428-480A-B3C8-5D926FF3752F}">
      <dsp:nvSpPr>
        <dsp:cNvPr id="0" name=""/>
        <dsp:cNvSpPr/>
      </dsp:nvSpPr>
      <dsp:spPr>
        <a:xfrm>
          <a:off x="280776" y="1373434"/>
          <a:ext cx="510503" cy="5105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8C6D6-C382-4C7D-99F6-8A4D3FF4A9F6}">
      <dsp:nvSpPr>
        <dsp:cNvPr id="0" name=""/>
        <dsp:cNvSpPr/>
      </dsp:nvSpPr>
      <dsp:spPr>
        <a:xfrm>
          <a:off x="1072056" y="1164591"/>
          <a:ext cx="5895671"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844550">
            <a:lnSpc>
              <a:spcPct val="90000"/>
            </a:lnSpc>
            <a:spcBef>
              <a:spcPct val="0"/>
            </a:spcBef>
            <a:spcAft>
              <a:spcPct val="35000"/>
            </a:spcAft>
            <a:buNone/>
          </a:pPr>
          <a:r>
            <a:rPr lang="en-NZ" sz="1900" b="1" kern="1200"/>
            <a:t>Protect</a:t>
          </a:r>
          <a:r>
            <a:rPr lang="en-NZ" sz="1900" kern="1200"/>
            <a:t> – This layer aims to implement appropriate countermeasures</a:t>
          </a:r>
          <a:endParaRPr lang="en-US" sz="1900" kern="1200"/>
        </a:p>
      </dsp:txBody>
      <dsp:txXfrm>
        <a:off x="1072056" y="1164591"/>
        <a:ext cx="5895671" cy="928187"/>
      </dsp:txXfrm>
    </dsp:sp>
    <dsp:sp modelId="{C4B76EA3-0938-4061-B5F0-D6EE89EBF273}">
      <dsp:nvSpPr>
        <dsp:cNvPr id="0" name=""/>
        <dsp:cNvSpPr/>
      </dsp:nvSpPr>
      <dsp:spPr>
        <a:xfrm>
          <a:off x="0" y="2324826"/>
          <a:ext cx="6967728" cy="928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F65FC-98C9-4316-AF15-477AB057C12D}">
      <dsp:nvSpPr>
        <dsp:cNvPr id="0" name=""/>
        <dsp:cNvSpPr/>
      </dsp:nvSpPr>
      <dsp:spPr>
        <a:xfrm>
          <a:off x="280776" y="2533668"/>
          <a:ext cx="510503" cy="5105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05D70B-675A-4B1F-895F-1E48E868A414}">
      <dsp:nvSpPr>
        <dsp:cNvPr id="0" name=""/>
        <dsp:cNvSpPr/>
      </dsp:nvSpPr>
      <dsp:spPr>
        <a:xfrm>
          <a:off x="1072056" y="2324826"/>
          <a:ext cx="5895671"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844550">
            <a:lnSpc>
              <a:spcPct val="90000"/>
            </a:lnSpc>
            <a:spcBef>
              <a:spcPct val="0"/>
            </a:spcBef>
            <a:spcAft>
              <a:spcPct val="35000"/>
            </a:spcAft>
            <a:buNone/>
          </a:pPr>
          <a:r>
            <a:rPr lang="en-NZ" sz="1900" b="1" kern="1200"/>
            <a:t>Detect</a:t>
          </a:r>
          <a:r>
            <a:rPr lang="en-NZ" sz="1900" kern="1200"/>
            <a:t> – Aims to identify cybersecurity events in real time.</a:t>
          </a:r>
          <a:endParaRPr lang="en-US" sz="1900" kern="1200"/>
        </a:p>
      </dsp:txBody>
      <dsp:txXfrm>
        <a:off x="1072056" y="2324826"/>
        <a:ext cx="5895671" cy="928187"/>
      </dsp:txXfrm>
    </dsp:sp>
    <dsp:sp modelId="{354F1EDE-D2AA-4987-ADF9-3DBA60979F0B}">
      <dsp:nvSpPr>
        <dsp:cNvPr id="0" name=""/>
        <dsp:cNvSpPr/>
      </dsp:nvSpPr>
      <dsp:spPr>
        <a:xfrm>
          <a:off x="0" y="3485060"/>
          <a:ext cx="6967728" cy="928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786D7-1DC7-4CD3-A86B-E165407AC2E2}">
      <dsp:nvSpPr>
        <dsp:cNvPr id="0" name=""/>
        <dsp:cNvSpPr/>
      </dsp:nvSpPr>
      <dsp:spPr>
        <a:xfrm>
          <a:off x="280776" y="3693902"/>
          <a:ext cx="510503" cy="5105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3F779-FBAE-4C5D-9BDB-70587693DC31}">
      <dsp:nvSpPr>
        <dsp:cNvPr id="0" name=""/>
        <dsp:cNvSpPr/>
      </dsp:nvSpPr>
      <dsp:spPr>
        <a:xfrm>
          <a:off x="1072056" y="3485060"/>
          <a:ext cx="5895671"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844550">
            <a:lnSpc>
              <a:spcPct val="90000"/>
            </a:lnSpc>
            <a:spcBef>
              <a:spcPct val="0"/>
            </a:spcBef>
            <a:spcAft>
              <a:spcPct val="35000"/>
            </a:spcAft>
            <a:buNone/>
          </a:pPr>
          <a:r>
            <a:rPr lang="en-NZ" sz="1900" b="1" kern="1200"/>
            <a:t>Respond</a:t>
          </a:r>
          <a:r>
            <a:rPr lang="en-NZ" sz="1900" kern="1200"/>
            <a:t> – Take appropriate action to events which occur</a:t>
          </a:r>
          <a:endParaRPr lang="en-US" sz="1900" kern="1200"/>
        </a:p>
      </dsp:txBody>
      <dsp:txXfrm>
        <a:off x="1072056" y="3485060"/>
        <a:ext cx="5895671" cy="928187"/>
      </dsp:txXfrm>
    </dsp:sp>
    <dsp:sp modelId="{051CDE3C-9063-4596-BC65-6DE769477B54}">
      <dsp:nvSpPr>
        <dsp:cNvPr id="0" name=""/>
        <dsp:cNvSpPr/>
      </dsp:nvSpPr>
      <dsp:spPr>
        <a:xfrm>
          <a:off x="0" y="4645294"/>
          <a:ext cx="6967728" cy="9281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C092F-231B-4CF9-9213-7F519588F146}">
      <dsp:nvSpPr>
        <dsp:cNvPr id="0" name=""/>
        <dsp:cNvSpPr/>
      </dsp:nvSpPr>
      <dsp:spPr>
        <a:xfrm>
          <a:off x="280776" y="4854137"/>
          <a:ext cx="510503" cy="5105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0AE3C-168A-494A-898E-BCA48B8F95A4}">
      <dsp:nvSpPr>
        <dsp:cNvPr id="0" name=""/>
        <dsp:cNvSpPr/>
      </dsp:nvSpPr>
      <dsp:spPr>
        <a:xfrm>
          <a:off x="1072056" y="4645294"/>
          <a:ext cx="5895671"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844550">
            <a:lnSpc>
              <a:spcPct val="90000"/>
            </a:lnSpc>
            <a:spcBef>
              <a:spcPct val="0"/>
            </a:spcBef>
            <a:spcAft>
              <a:spcPct val="35000"/>
            </a:spcAft>
            <a:buNone/>
          </a:pPr>
          <a:r>
            <a:rPr lang="en-NZ" sz="1900" b="1" kern="1200"/>
            <a:t>Recover </a:t>
          </a:r>
          <a:r>
            <a:rPr lang="en-NZ" sz="1900" kern="1200"/>
            <a:t>– Adequate measures must be in place for recovering after an incident.</a:t>
          </a:r>
          <a:endParaRPr lang="en-US" sz="1900" kern="1200"/>
        </a:p>
      </dsp:txBody>
      <dsp:txXfrm>
        <a:off x="1072056" y="4645294"/>
        <a:ext cx="5895671" cy="9281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BF71B-BF22-4334-88A3-04C26A13A130}">
      <dsp:nvSpPr>
        <dsp:cNvPr id="0" name=""/>
        <dsp:cNvSpPr/>
      </dsp:nvSpPr>
      <dsp:spPr>
        <a:xfrm>
          <a:off x="0" y="4086"/>
          <a:ext cx="5221224" cy="8703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FFAB7-D8E4-45C8-A0DF-36078B95953E}">
      <dsp:nvSpPr>
        <dsp:cNvPr id="0" name=""/>
        <dsp:cNvSpPr/>
      </dsp:nvSpPr>
      <dsp:spPr>
        <a:xfrm>
          <a:off x="263285" y="199918"/>
          <a:ext cx="478701" cy="478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66BB2-E27B-4BB1-AF16-2515B12B2B24}">
      <dsp:nvSpPr>
        <dsp:cNvPr id="0" name=""/>
        <dsp:cNvSpPr/>
      </dsp:nvSpPr>
      <dsp:spPr>
        <a:xfrm>
          <a:off x="1005272" y="4086"/>
          <a:ext cx="4215951" cy="87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14" tIns="92114" rIns="92114" bIns="92114" numCol="1" spcCol="1270" anchor="ctr" anchorCtr="0">
          <a:noAutofit/>
        </a:bodyPr>
        <a:lstStyle/>
        <a:p>
          <a:pPr marL="0" lvl="0" indent="0" algn="l" defTabSz="622300">
            <a:lnSpc>
              <a:spcPct val="100000"/>
            </a:lnSpc>
            <a:spcBef>
              <a:spcPct val="0"/>
            </a:spcBef>
            <a:spcAft>
              <a:spcPct val="35000"/>
            </a:spcAft>
            <a:buNone/>
          </a:pPr>
          <a:r>
            <a:rPr lang="en-NZ" sz="1400" kern="1200"/>
            <a:t>Data is classified based on sensitivity , and can decide what protection measures should be put in place</a:t>
          </a:r>
          <a:endParaRPr lang="en-US" sz="1400" kern="1200"/>
        </a:p>
      </dsp:txBody>
      <dsp:txXfrm>
        <a:off x="1005272" y="4086"/>
        <a:ext cx="4215951" cy="870365"/>
      </dsp:txXfrm>
    </dsp:sp>
    <dsp:sp modelId="{3314B358-8CA7-4114-ADE8-A09EBF85541F}">
      <dsp:nvSpPr>
        <dsp:cNvPr id="0" name=""/>
        <dsp:cNvSpPr/>
      </dsp:nvSpPr>
      <dsp:spPr>
        <a:xfrm>
          <a:off x="0" y="1092043"/>
          <a:ext cx="5221224" cy="8703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AEDEF-19D5-4354-BFCA-5D47779C89A8}">
      <dsp:nvSpPr>
        <dsp:cNvPr id="0" name=""/>
        <dsp:cNvSpPr/>
      </dsp:nvSpPr>
      <dsp:spPr>
        <a:xfrm>
          <a:off x="263285" y="1287875"/>
          <a:ext cx="478701" cy="478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9F34E2-07AF-4F1F-A248-8DB6FB61BFED}">
      <dsp:nvSpPr>
        <dsp:cNvPr id="0" name=""/>
        <dsp:cNvSpPr/>
      </dsp:nvSpPr>
      <dsp:spPr>
        <a:xfrm>
          <a:off x="1005272" y="1092043"/>
          <a:ext cx="4215951" cy="87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14" tIns="92114" rIns="92114" bIns="92114" numCol="1" spcCol="1270" anchor="ctr" anchorCtr="0">
          <a:noAutofit/>
        </a:bodyPr>
        <a:lstStyle/>
        <a:p>
          <a:pPr marL="0" lvl="0" indent="0" algn="l" defTabSz="622300">
            <a:lnSpc>
              <a:spcPct val="100000"/>
            </a:lnSpc>
            <a:spcBef>
              <a:spcPct val="0"/>
            </a:spcBef>
            <a:spcAft>
              <a:spcPct val="35000"/>
            </a:spcAft>
            <a:buNone/>
          </a:pPr>
          <a:r>
            <a:rPr lang="en-NZ" sz="1400" kern="1200"/>
            <a:t>Access controls are in place for data</a:t>
          </a:r>
          <a:endParaRPr lang="en-US" sz="1400" kern="1200"/>
        </a:p>
      </dsp:txBody>
      <dsp:txXfrm>
        <a:off x="1005272" y="1092043"/>
        <a:ext cx="4215951" cy="870365"/>
      </dsp:txXfrm>
    </dsp:sp>
    <dsp:sp modelId="{519B918C-2604-4993-8775-C62E340E5ECC}">
      <dsp:nvSpPr>
        <dsp:cNvPr id="0" name=""/>
        <dsp:cNvSpPr/>
      </dsp:nvSpPr>
      <dsp:spPr>
        <a:xfrm>
          <a:off x="0" y="2180001"/>
          <a:ext cx="5221224" cy="8703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C4FA8-3AD3-449D-9387-E92643DC6211}">
      <dsp:nvSpPr>
        <dsp:cNvPr id="0" name=""/>
        <dsp:cNvSpPr/>
      </dsp:nvSpPr>
      <dsp:spPr>
        <a:xfrm>
          <a:off x="263285" y="2375833"/>
          <a:ext cx="478701" cy="478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D709A-E972-485C-B2A0-00E1B9C35C66}">
      <dsp:nvSpPr>
        <dsp:cNvPr id="0" name=""/>
        <dsp:cNvSpPr/>
      </dsp:nvSpPr>
      <dsp:spPr>
        <a:xfrm>
          <a:off x="1005272" y="2180001"/>
          <a:ext cx="4215951" cy="87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14" tIns="92114" rIns="92114" bIns="92114" numCol="1" spcCol="1270" anchor="ctr" anchorCtr="0">
          <a:noAutofit/>
        </a:bodyPr>
        <a:lstStyle/>
        <a:p>
          <a:pPr marL="0" lvl="0" indent="0" algn="l" defTabSz="622300">
            <a:lnSpc>
              <a:spcPct val="100000"/>
            </a:lnSpc>
            <a:spcBef>
              <a:spcPct val="0"/>
            </a:spcBef>
            <a:spcAft>
              <a:spcPct val="35000"/>
            </a:spcAft>
            <a:buNone/>
          </a:pPr>
          <a:r>
            <a:rPr lang="en-NZ" sz="1400" kern="1200"/>
            <a:t>Data is logically encrypted.</a:t>
          </a:r>
          <a:endParaRPr lang="en-US" sz="1400" kern="1200"/>
        </a:p>
      </dsp:txBody>
      <dsp:txXfrm>
        <a:off x="1005272" y="2180001"/>
        <a:ext cx="4215951" cy="870365"/>
      </dsp:txXfrm>
    </dsp:sp>
    <dsp:sp modelId="{D27ED184-A803-4A59-B5E1-8AE2BEEEE53B}">
      <dsp:nvSpPr>
        <dsp:cNvPr id="0" name=""/>
        <dsp:cNvSpPr/>
      </dsp:nvSpPr>
      <dsp:spPr>
        <a:xfrm>
          <a:off x="0" y="3267958"/>
          <a:ext cx="5221224" cy="8703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921A5-392F-4D75-8D75-C34236E5AFC6}">
      <dsp:nvSpPr>
        <dsp:cNvPr id="0" name=""/>
        <dsp:cNvSpPr/>
      </dsp:nvSpPr>
      <dsp:spPr>
        <a:xfrm>
          <a:off x="263285" y="3463790"/>
          <a:ext cx="478701" cy="4787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15146-5E51-4A6A-853C-353A4325AFFC}">
      <dsp:nvSpPr>
        <dsp:cNvPr id="0" name=""/>
        <dsp:cNvSpPr/>
      </dsp:nvSpPr>
      <dsp:spPr>
        <a:xfrm>
          <a:off x="1005272" y="3267958"/>
          <a:ext cx="4215951" cy="87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14" tIns="92114" rIns="92114" bIns="92114" numCol="1" spcCol="1270" anchor="ctr" anchorCtr="0">
          <a:noAutofit/>
        </a:bodyPr>
        <a:lstStyle/>
        <a:p>
          <a:pPr marL="0" lvl="0" indent="0" algn="l" defTabSz="622300">
            <a:lnSpc>
              <a:spcPct val="100000"/>
            </a:lnSpc>
            <a:spcBef>
              <a:spcPct val="0"/>
            </a:spcBef>
            <a:spcAft>
              <a:spcPct val="35000"/>
            </a:spcAft>
            <a:buNone/>
          </a:pPr>
          <a:r>
            <a:rPr lang="en-NZ" sz="1400" kern="1200"/>
            <a:t>Data is masked and anonymised – this helps protect sensitive information while maintaining usability of the data.</a:t>
          </a:r>
          <a:endParaRPr lang="en-US" sz="1400" kern="1200"/>
        </a:p>
      </dsp:txBody>
      <dsp:txXfrm>
        <a:off x="1005272" y="3267958"/>
        <a:ext cx="4215951" cy="870365"/>
      </dsp:txXfrm>
    </dsp:sp>
    <dsp:sp modelId="{F8F7A5AA-FFD2-4F7A-A87D-C39456E0BF6B}">
      <dsp:nvSpPr>
        <dsp:cNvPr id="0" name=""/>
        <dsp:cNvSpPr/>
      </dsp:nvSpPr>
      <dsp:spPr>
        <a:xfrm>
          <a:off x="0" y="4355915"/>
          <a:ext cx="5221224" cy="8703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87E63-02DB-4494-8888-C7FEA4759427}">
      <dsp:nvSpPr>
        <dsp:cNvPr id="0" name=""/>
        <dsp:cNvSpPr/>
      </dsp:nvSpPr>
      <dsp:spPr>
        <a:xfrm>
          <a:off x="263285" y="4551748"/>
          <a:ext cx="478701" cy="4787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2C3A0-628A-49E2-BFB6-20EA3875D587}">
      <dsp:nvSpPr>
        <dsp:cNvPr id="0" name=""/>
        <dsp:cNvSpPr/>
      </dsp:nvSpPr>
      <dsp:spPr>
        <a:xfrm>
          <a:off x="1005272" y="4355915"/>
          <a:ext cx="4215951" cy="87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14" tIns="92114" rIns="92114" bIns="92114" numCol="1" spcCol="1270" anchor="ctr" anchorCtr="0">
          <a:noAutofit/>
        </a:bodyPr>
        <a:lstStyle/>
        <a:p>
          <a:pPr marL="0" lvl="0" indent="0" algn="l" defTabSz="622300">
            <a:lnSpc>
              <a:spcPct val="100000"/>
            </a:lnSpc>
            <a:spcBef>
              <a:spcPct val="0"/>
            </a:spcBef>
            <a:spcAft>
              <a:spcPct val="35000"/>
            </a:spcAft>
            <a:buNone/>
          </a:pPr>
          <a:r>
            <a:rPr lang="en-NZ" sz="1400" kern="1200"/>
            <a:t>Data backup and recovery is in place, things like secure and encrypted backups off site.</a:t>
          </a:r>
          <a:endParaRPr lang="en-US" sz="1400" kern="1200"/>
        </a:p>
      </dsp:txBody>
      <dsp:txXfrm>
        <a:off x="1005272" y="4355915"/>
        <a:ext cx="4215951" cy="8703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F214E-A2DF-4E01-9DF5-204A5C0C0ED7}">
      <dsp:nvSpPr>
        <dsp:cNvPr id="0" name=""/>
        <dsp:cNvSpPr/>
      </dsp:nvSpPr>
      <dsp:spPr>
        <a:xfrm>
          <a:off x="22920" y="698285"/>
          <a:ext cx="685157" cy="6851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A1039-AF0E-40E0-9686-6845D383E1F6}">
      <dsp:nvSpPr>
        <dsp:cNvPr id="0" name=""/>
        <dsp:cNvSpPr/>
      </dsp:nvSpPr>
      <dsp:spPr>
        <a:xfrm>
          <a:off x="166803" y="842168"/>
          <a:ext cx="397391" cy="397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31729-1428-48B0-BFF0-65156960293F}">
      <dsp:nvSpPr>
        <dsp:cNvPr id="0" name=""/>
        <dsp:cNvSpPr/>
      </dsp:nvSpPr>
      <dsp:spPr>
        <a:xfrm>
          <a:off x="854896" y="698285"/>
          <a:ext cx="1615013" cy="685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NZ" sz="1100" kern="1200"/>
            <a:t>Policies and procedures are in place for protecting information throughout its life cycle.</a:t>
          </a:r>
          <a:endParaRPr lang="en-US" sz="1100" kern="1200"/>
        </a:p>
      </dsp:txBody>
      <dsp:txXfrm>
        <a:off x="854896" y="698285"/>
        <a:ext cx="1615013" cy="685157"/>
      </dsp:txXfrm>
    </dsp:sp>
    <dsp:sp modelId="{3E82BC67-BA87-40EB-88E6-E3D70491C1EA}">
      <dsp:nvSpPr>
        <dsp:cNvPr id="0" name=""/>
        <dsp:cNvSpPr/>
      </dsp:nvSpPr>
      <dsp:spPr>
        <a:xfrm>
          <a:off x="2751313" y="698285"/>
          <a:ext cx="685157" cy="6851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CC1D8-C33D-46F9-930B-FDF2F688BD1A}">
      <dsp:nvSpPr>
        <dsp:cNvPr id="0" name=""/>
        <dsp:cNvSpPr/>
      </dsp:nvSpPr>
      <dsp:spPr>
        <a:xfrm>
          <a:off x="2895196" y="842168"/>
          <a:ext cx="397391" cy="397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FAD13-37F5-443F-9E01-49C697087945}">
      <dsp:nvSpPr>
        <dsp:cNvPr id="0" name=""/>
        <dsp:cNvSpPr/>
      </dsp:nvSpPr>
      <dsp:spPr>
        <a:xfrm>
          <a:off x="3583290" y="698285"/>
          <a:ext cx="1615013" cy="685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NZ" sz="1100" kern="1200"/>
            <a:t>Guidelines are put in place for how to appropriately handle data, defining protocols, storing data, transmitting data etc.</a:t>
          </a:r>
          <a:endParaRPr lang="en-US" sz="1100" kern="1200"/>
        </a:p>
      </dsp:txBody>
      <dsp:txXfrm>
        <a:off x="3583290" y="698285"/>
        <a:ext cx="1615013" cy="685157"/>
      </dsp:txXfrm>
    </dsp:sp>
    <dsp:sp modelId="{984F72AF-242E-4EC2-8230-3FB111BCD203}">
      <dsp:nvSpPr>
        <dsp:cNvPr id="0" name=""/>
        <dsp:cNvSpPr/>
      </dsp:nvSpPr>
      <dsp:spPr>
        <a:xfrm>
          <a:off x="22920" y="2272605"/>
          <a:ext cx="685157" cy="6851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0F155-A744-4F2B-8D7A-BBE4093920C1}">
      <dsp:nvSpPr>
        <dsp:cNvPr id="0" name=""/>
        <dsp:cNvSpPr/>
      </dsp:nvSpPr>
      <dsp:spPr>
        <a:xfrm>
          <a:off x="166803" y="2416488"/>
          <a:ext cx="397391" cy="397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E8E4B-3DA2-41CF-833B-51575AE63849}">
      <dsp:nvSpPr>
        <dsp:cNvPr id="0" name=""/>
        <dsp:cNvSpPr/>
      </dsp:nvSpPr>
      <dsp:spPr>
        <a:xfrm>
          <a:off x="854896" y="2272605"/>
          <a:ext cx="1615013" cy="685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NZ" sz="1100" kern="1200"/>
            <a:t>Data loss prevention mechanisms are in place</a:t>
          </a:r>
          <a:endParaRPr lang="en-US" sz="1100" kern="1200"/>
        </a:p>
      </dsp:txBody>
      <dsp:txXfrm>
        <a:off x="854896" y="2272605"/>
        <a:ext cx="1615013" cy="685157"/>
      </dsp:txXfrm>
    </dsp:sp>
    <dsp:sp modelId="{E4D41F6F-4683-42D9-A921-4F81AC51E523}">
      <dsp:nvSpPr>
        <dsp:cNvPr id="0" name=""/>
        <dsp:cNvSpPr/>
      </dsp:nvSpPr>
      <dsp:spPr>
        <a:xfrm>
          <a:off x="2751313" y="2272605"/>
          <a:ext cx="685157" cy="6851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976F2-167E-4595-B482-8C2DC9A607FF}">
      <dsp:nvSpPr>
        <dsp:cNvPr id="0" name=""/>
        <dsp:cNvSpPr/>
      </dsp:nvSpPr>
      <dsp:spPr>
        <a:xfrm>
          <a:off x="2895196" y="2416488"/>
          <a:ext cx="397391" cy="3973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C6DC53-B86C-46BB-AD82-536CF0866A4D}">
      <dsp:nvSpPr>
        <dsp:cNvPr id="0" name=""/>
        <dsp:cNvSpPr/>
      </dsp:nvSpPr>
      <dsp:spPr>
        <a:xfrm>
          <a:off x="3583290" y="2272605"/>
          <a:ext cx="1615013" cy="685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NZ" sz="1100" kern="1200"/>
            <a:t>Data is encrypted sensibly</a:t>
          </a:r>
          <a:endParaRPr lang="en-US" sz="1100" kern="1200"/>
        </a:p>
      </dsp:txBody>
      <dsp:txXfrm>
        <a:off x="3583290" y="2272605"/>
        <a:ext cx="1615013" cy="685157"/>
      </dsp:txXfrm>
    </dsp:sp>
    <dsp:sp modelId="{4B028F96-2D0C-43D0-9D54-E78F105ACB82}">
      <dsp:nvSpPr>
        <dsp:cNvPr id="0" name=""/>
        <dsp:cNvSpPr/>
      </dsp:nvSpPr>
      <dsp:spPr>
        <a:xfrm>
          <a:off x="22920" y="3846925"/>
          <a:ext cx="685157" cy="6851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65DD8-11D7-46E4-8CAF-71ACC5D0CF27}">
      <dsp:nvSpPr>
        <dsp:cNvPr id="0" name=""/>
        <dsp:cNvSpPr/>
      </dsp:nvSpPr>
      <dsp:spPr>
        <a:xfrm>
          <a:off x="166803" y="3990808"/>
          <a:ext cx="397391" cy="3973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6FFAE-BDA5-4207-B667-9C2850CC81F7}">
      <dsp:nvSpPr>
        <dsp:cNvPr id="0" name=""/>
        <dsp:cNvSpPr/>
      </dsp:nvSpPr>
      <dsp:spPr>
        <a:xfrm>
          <a:off x="854896" y="3846925"/>
          <a:ext cx="1615013" cy="685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NZ" sz="1100" kern="1200"/>
            <a:t>User access control is set up</a:t>
          </a:r>
          <a:endParaRPr lang="en-US" sz="1100" kern="1200"/>
        </a:p>
      </dsp:txBody>
      <dsp:txXfrm>
        <a:off x="854896" y="3846925"/>
        <a:ext cx="1615013" cy="6851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FD79E-323A-4DDC-B241-43467F103359}">
      <dsp:nvSpPr>
        <dsp:cNvPr id="0" name=""/>
        <dsp:cNvSpPr/>
      </dsp:nvSpPr>
      <dsp:spPr>
        <a:xfrm>
          <a:off x="0" y="2170"/>
          <a:ext cx="5221224" cy="11002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EB637-0F7E-4507-9896-DDC000D9E1FE}">
      <dsp:nvSpPr>
        <dsp:cNvPr id="0" name=""/>
        <dsp:cNvSpPr/>
      </dsp:nvSpPr>
      <dsp:spPr>
        <a:xfrm>
          <a:off x="332815" y="249719"/>
          <a:ext cx="605118" cy="6051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1CDBB-2E47-450F-ADEC-4795CF07574A}">
      <dsp:nvSpPr>
        <dsp:cNvPr id="0" name=""/>
        <dsp:cNvSpPr/>
      </dsp:nvSpPr>
      <dsp:spPr>
        <a:xfrm>
          <a:off x="1270749" y="2170"/>
          <a:ext cx="3950474" cy="1100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0" tIns="116440" rIns="116440" bIns="116440" numCol="1" spcCol="1270" anchor="ctr" anchorCtr="0">
          <a:noAutofit/>
        </a:bodyPr>
        <a:lstStyle/>
        <a:p>
          <a:pPr marL="0" lvl="0" indent="0" algn="l" defTabSz="755650">
            <a:lnSpc>
              <a:spcPct val="100000"/>
            </a:lnSpc>
            <a:spcBef>
              <a:spcPct val="0"/>
            </a:spcBef>
            <a:spcAft>
              <a:spcPct val="35000"/>
            </a:spcAft>
            <a:buNone/>
          </a:pPr>
          <a:r>
            <a:rPr lang="en-NZ" sz="1700" kern="1200"/>
            <a:t>Security patches have an appropriate process for testing and applying updates to their systems</a:t>
          </a:r>
          <a:endParaRPr lang="en-US" sz="1700" kern="1200"/>
        </a:p>
      </dsp:txBody>
      <dsp:txXfrm>
        <a:off x="1270749" y="2170"/>
        <a:ext cx="3950474" cy="1100216"/>
      </dsp:txXfrm>
    </dsp:sp>
    <dsp:sp modelId="{8B9A9160-AF09-4B36-98A0-2A5BED77116F}">
      <dsp:nvSpPr>
        <dsp:cNvPr id="0" name=""/>
        <dsp:cNvSpPr/>
      </dsp:nvSpPr>
      <dsp:spPr>
        <a:xfrm>
          <a:off x="0" y="1377440"/>
          <a:ext cx="5221224" cy="11002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C093C-76EA-4C72-982A-1B5999100A39}">
      <dsp:nvSpPr>
        <dsp:cNvPr id="0" name=""/>
        <dsp:cNvSpPr/>
      </dsp:nvSpPr>
      <dsp:spPr>
        <a:xfrm>
          <a:off x="332815" y="1624989"/>
          <a:ext cx="605118" cy="6051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95D92-31D1-4882-BF29-36DB7C727E0A}">
      <dsp:nvSpPr>
        <dsp:cNvPr id="0" name=""/>
        <dsp:cNvSpPr/>
      </dsp:nvSpPr>
      <dsp:spPr>
        <a:xfrm>
          <a:off x="1270749" y="1377440"/>
          <a:ext cx="3950474" cy="1100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0" tIns="116440" rIns="116440" bIns="116440" numCol="1" spcCol="1270" anchor="ctr" anchorCtr="0">
          <a:noAutofit/>
        </a:bodyPr>
        <a:lstStyle/>
        <a:p>
          <a:pPr marL="0" lvl="0" indent="0" algn="l" defTabSz="755650">
            <a:lnSpc>
              <a:spcPct val="100000"/>
            </a:lnSpc>
            <a:spcBef>
              <a:spcPct val="0"/>
            </a:spcBef>
            <a:spcAft>
              <a:spcPct val="35000"/>
            </a:spcAft>
            <a:buNone/>
          </a:pPr>
          <a:r>
            <a:rPr lang="en-NZ" sz="1700" kern="1200"/>
            <a:t>System configuration is present at the company and devices have secure default configurations.</a:t>
          </a:r>
          <a:endParaRPr lang="en-US" sz="1700" kern="1200"/>
        </a:p>
      </dsp:txBody>
      <dsp:txXfrm>
        <a:off x="1270749" y="1377440"/>
        <a:ext cx="3950474" cy="1100216"/>
      </dsp:txXfrm>
    </dsp:sp>
    <dsp:sp modelId="{5BD3283D-0FC2-4ADA-B7AE-1601F28371B2}">
      <dsp:nvSpPr>
        <dsp:cNvPr id="0" name=""/>
        <dsp:cNvSpPr/>
      </dsp:nvSpPr>
      <dsp:spPr>
        <a:xfrm>
          <a:off x="0" y="2752711"/>
          <a:ext cx="5221224" cy="11002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CFF0D-DA6D-45A9-B3A3-BDC33067CE93}">
      <dsp:nvSpPr>
        <dsp:cNvPr id="0" name=""/>
        <dsp:cNvSpPr/>
      </dsp:nvSpPr>
      <dsp:spPr>
        <a:xfrm>
          <a:off x="332815" y="3000259"/>
          <a:ext cx="605118" cy="6051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07DB5-3A3A-4F91-B926-D92BF2F6F73F}">
      <dsp:nvSpPr>
        <dsp:cNvPr id="0" name=""/>
        <dsp:cNvSpPr/>
      </dsp:nvSpPr>
      <dsp:spPr>
        <a:xfrm>
          <a:off x="1270749" y="2752711"/>
          <a:ext cx="3950474" cy="1100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0" tIns="116440" rIns="116440" bIns="116440" numCol="1" spcCol="1270" anchor="ctr" anchorCtr="0">
          <a:noAutofit/>
        </a:bodyPr>
        <a:lstStyle/>
        <a:p>
          <a:pPr marL="0" lvl="0" indent="0" algn="l" defTabSz="755650">
            <a:lnSpc>
              <a:spcPct val="100000"/>
            </a:lnSpc>
            <a:spcBef>
              <a:spcPct val="0"/>
            </a:spcBef>
            <a:spcAft>
              <a:spcPct val="35000"/>
            </a:spcAft>
            <a:buNone/>
          </a:pPr>
          <a:r>
            <a:rPr lang="en-NZ" sz="1700" kern="1200"/>
            <a:t>Systems are monitored for network vulnerabilities and updated as need be.</a:t>
          </a:r>
          <a:endParaRPr lang="en-US" sz="1700" kern="1200"/>
        </a:p>
      </dsp:txBody>
      <dsp:txXfrm>
        <a:off x="1270749" y="2752711"/>
        <a:ext cx="3950474" cy="1100216"/>
      </dsp:txXfrm>
    </dsp:sp>
    <dsp:sp modelId="{1CA51C2F-F5E1-402B-97A2-39AABBBD5B05}">
      <dsp:nvSpPr>
        <dsp:cNvPr id="0" name=""/>
        <dsp:cNvSpPr/>
      </dsp:nvSpPr>
      <dsp:spPr>
        <a:xfrm>
          <a:off x="0" y="4127981"/>
          <a:ext cx="5221224" cy="11002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B1DFE2-4962-4191-B235-CB0EEA9931D0}">
      <dsp:nvSpPr>
        <dsp:cNvPr id="0" name=""/>
        <dsp:cNvSpPr/>
      </dsp:nvSpPr>
      <dsp:spPr>
        <a:xfrm>
          <a:off x="332815" y="4375529"/>
          <a:ext cx="605118" cy="6051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B33C2-E710-4EE7-B312-C16F844EA2BB}">
      <dsp:nvSpPr>
        <dsp:cNvPr id="0" name=""/>
        <dsp:cNvSpPr/>
      </dsp:nvSpPr>
      <dsp:spPr>
        <a:xfrm>
          <a:off x="1270749" y="4127981"/>
          <a:ext cx="3950474" cy="1100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0" tIns="116440" rIns="116440" bIns="116440" numCol="1" spcCol="1270" anchor="ctr" anchorCtr="0">
          <a:noAutofit/>
        </a:bodyPr>
        <a:lstStyle/>
        <a:p>
          <a:pPr marL="0" lvl="0" indent="0" algn="l" defTabSz="755650">
            <a:lnSpc>
              <a:spcPct val="100000"/>
            </a:lnSpc>
            <a:spcBef>
              <a:spcPct val="0"/>
            </a:spcBef>
            <a:spcAft>
              <a:spcPct val="35000"/>
            </a:spcAft>
            <a:buNone/>
          </a:pPr>
          <a:r>
            <a:rPr lang="en-NZ" sz="1700" kern="1200"/>
            <a:t>Incident response plans are updated as time goes on and as the infrastructure of the business changes.</a:t>
          </a:r>
          <a:endParaRPr lang="en-US" sz="1700" kern="1200"/>
        </a:p>
      </dsp:txBody>
      <dsp:txXfrm>
        <a:off x="1270749" y="4127981"/>
        <a:ext cx="3950474" cy="11002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99EA7-3024-47D2-88C2-A8EE8836E628}">
      <dsp:nvSpPr>
        <dsp:cNvPr id="0" name=""/>
        <dsp:cNvSpPr/>
      </dsp:nvSpPr>
      <dsp:spPr>
        <a:xfrm>
          <a:off x="0" y="609380"/>
          <a:ext cx="5306083" cy="7585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NZ" sz="1900" kern="1200"/>
            <a:t>Firewalls are in place with appropriate rules</a:t>
          </a:r>
          <a:endParaRPr lang="en-US" sz="1900" kern="1200"/>
        </a:p>
      </dsp:txBody>
      <dsp:txXfrm>
        <a:off x="37032" y="646412"/>
        <a:ext cx="5232019" cy="684534"/>
      </dsp:txXfrm>
    </dsp:sp>
    <dsp:sp modelId="{F8176A4E-5EEE-474C-9E1B-9006B37946C1}">
      <dsp:nvSpPr>
        <dsp:cNvPr id="0" name=""/>
        <dsp:cNvSpPr/>
      </dsp:nvSpPr>
      <dsp:spPr>
        <a:xfrm>
          <a:off x="0" y="1422698"/>
          <a:ext cx="5306083" cy="7585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NZ" sz="1900" kern="1200"/>
            <a:t>Intrusion detection systems are in place to detect unauthorised visitors or unwanted visitors</a:t>
          </a:r>
          <a:endParaRPr lang="en-US" sz="1900" kern="1200"/>
        </a:p>
      </dsp:txBody>
      <dsp:txXfrm>
        <a:off x="37032" y="1459730"/>
        <a:ext cx="5232019" cy="684534"/>
      </dsp:txXfrm>
    </dsp:sp>
    <dsp:sp modelId="{B1E995AC-7751-4E6C-860C-E1D710556C61}">
      <dsp:nvSpPr>
        <dsp:cNvPr id="0" name=""/>
        <dsp:cNvSpPr/>
      </dsp:nvSpPr>
      <dsp:spPr>
        <a:xfrm>
          <a:off x="0" y="2236017"/>
          <a:ext cx="5306083" cy="7585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NZ" sz="1900" kern="1200"/>
            <a:t>Anti-virus and anti-malware systems are implemented on systems</a:t>
          </a:r>
          <a:endParaRPr lang="en-US" sz="1900" kern="1200"/>
        </a:p>
      </dsp:txBody>
      <dsp:txXfrm>
        <a:off x="37032" y="2273049"/>
        <a:ext cx="5232019" cy="684534"/>
      </dsp:txXfrm>
    </dsp:sp>
    <dsp:sp modelId="{F53F6FC4-07EC-4104-825B-F06F6F8BAE4F}">
      <dsp:nvSpPr>
        <dsp:cNvPr id="0" name=""/>
        <dsp:cNvSpPr/>
      </dsp:nvSpPr>
      <dsp:spPr>
        <a:xfrm>
          <a:off x="0" y="3049336"/>
          <a:ext cx="5306083" cy="7585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NZ" sz="1900" kern="1200"/>
            <a:t>Encryptions of data</a:t>
          </a:r>
          <a:endParaRPr lang="en-US" sz="1900" kern="1200"/>
        </a:p>
      </dsp:txBody>
      <dsp:txXfrm>
        <a:off x="37032" y="3086368"/>
        <a:ext cx="5232019" cy="684534"/>
      </dsp:txXfrm>
    </dsp:sp>
    <dsp:sp modelId="{1F13A460-A2E5-4D4D-8C60-C558B0EBCF9E}">
      <dsp:nvSpPr>
        <dsp:cNvPr id="0" name=""/>
        <dsp:cNvSpPr/>
      </dsp:nvSpPr>
      <dsp:spPr>
        <a:xfrm>
          <a:off x="0" y="3862655"/>
          <a:ext cx="5306083" cy="7585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NZ" sz="1900" kern="1200"/>
            <a:t>Multi factor authentication is added to employee log ins and access points.</a:t>
          </a:r>
          <a:endParaRPr lang="en-US" sz="1900" kern="1200"/>
        </a:p>
      </dsp:txBody>
      <dsp:txXfrm>
        <a:off x="37032" y="3899687"/>
        <a:ext cx="5232019" cy="6845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F657E-F52C-4BEF-BA4B-414E7CB53BE2}">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86F47-7DAC-4118-BBF2-2A6DAD53E72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NZ" sz="1400" kern="1200"/>
            <a:t>Unusual patterns and behaviours are detected and identified in network behaviour or human/user behaviour</a:t>
          </a:r>
          <a:endParaRPr lang="en-US" sz="1400" kern="1200"/>
        </a:p>
      </dsp:txBody>
      <dsp:txXfrm>
        <a:off x="417971" y="2644140"/>
        <a:ext cx="2889450" cy="720000"/>
      </dsp:txXfrm>
    </dsp:sp>
    <dsp:sp modelId="{49CBDE7C-B88A-4286-96CA-1A077EC0E4A3}">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FA872-3FCA-40A8-B9F9-92B722803341}">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NZ" sz="1400" kern="1200"/>
            <a:t>Events and information is logged and recorded for security analysation</a:t>
          </a:r>
          <a:endParaRPr lang="en-US" sz="1400" kern="1200"/>
        </a:p>
      </dsp:txBody>
      <dsp:txXfrm>
        <a:off x="3813075" y="2644140"/>
        <a:ext cx="2889450" cy="720000"/>
      </dsp:txXfrm>
    </dsp:sp>
    <dsp:sp modelId="{8BBC10CE-94BB-421E-80F9-DDBEF49358AC}">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54222-538C-4976-B9A3-EE705ADBC25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NZ" sz="1400" kern="1200"/>
            <a:t>SIEM’s are added and used for analysing security logs which may give important data and insights.</a:t>
          </a:r>
          <a:endParaRPr lang="en-US" sz="1400" kern="1200"/>
        </a:p>
      </dsp:txBody>
      <dsp:txXfrm>
        <a:off x="7208178" y="2644140"/>
        <a:ext cx="288945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ED766-0F21-4D49-AD0C-3E93F388BF99}">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59B75-6116-435F-9F0D-22A3AE534EC7}">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Real time monitoring is in place for pulling information from their systems and networks</a:t>
          </a:r>
          <a:endParaRPr lang="en-US" sz="1100" kern="1200"/>
        </a:p>
      </dsp:txBody>
      <dsp:txXfrm>
        <a:off x="417971" y="2644140"/>
        <a:ext cx="2889450" cy="720000"/>
      </dsp:txXfrm>
    </dsp:sp>
    <dsp:sp modelId="{A0391B6C-BA67-44BE-9E39-B750A8323263}">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9AEAA-9FBB-4E63-B4BB-096D5C7336C5}">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Scans are in place for identifying vulnerabilities in their systems and applications</a:t>
          </a:r>
          <a:endParaRPr lang="en-US" sz="1100" kern="1200"/>
        </a:p>
      </dsp:txBody>
      <dsp:txXfrm>
        <a:off x="3813075" y="2644140"/>
        <a:ext cx="2889450" cy="720000"/>
      </dsp:txXfrm>
    </dsp:sp>
    <dsp:sp modelId="{2B59CB41-5CD4-4D9C-BB6F-03019EEECD13}">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FE0F2-091C-46F0-89C3-6C42F6238BD5}">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Threat intelligence is integrated into the company somehow for up to date and real time information on emerging threats in the cybersecurity sphere.</a:t>
          </a:r>
          <a:endParaRPr lang="en-US" sz="1100" kern="1200"/>
        </a:p>
      </dsp:txBody>
      <dsp:txXfrm>
        <a:off x="7208178" y="2644140"/>
        <a:ext cx="2889450"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BDB9D-1359-4C9E-AA36-7693A7F3E7E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2CF23-7485-489D-9159-018291D3EDC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FC103-EF60-420C-9777-2128D48A3303}">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NZ" sz="2200" kern="1200"/>
            <a:t>Incident response plan outlines best practise procedures for responding to incidents, outlines people's roles and communication expectations.</a:t>
          </a:r>
          <a:endParaRPr lang="en-US" sz="2200" kern="1200"/>
        </a:p>
      </dsp:txBody>
      <dsp:txXfrm>
        <a:off x="1435590" y="531"/>
        <a:ext cx="9080009" cy="1242935"/>
      </dsp:txXfrm>
    </dsp:sp>
    <dsp:sp modelId="{AA94862D-4BF7-4A80-900B-856AB475280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0FCDE-E93E-456E-8B9B-DAD1EF8F7E7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E37D0-755B-420D-8A2B-29DD0EC4430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NZ" sz="2200" kern="1200"/>
            <a:t>Incidents have criteria for ranking their severity and how to respond to them.</a:t>
          </a:r>
          <a:endParaRPr lang="en-US" sz="2200" kern="1200"/>
        </a:p>
      </dsp:txBody>
      <dsp:txXfrm>
        <a:off x="1435590" y="1554201"/>
        <a:ext cx="9080009" cy="1242935"/>
      </dsp:txXfrm>
    </dsp:sp>
    <dsp:sp modelId="{AF534938-1BE7-4273-9289-4E3DCBBF05A4}">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D0DDD0-E803-48B0-9AE2-DF360DD9DF3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C2950-212E-482F-86FA-89A629BE78E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NZ" sz="2200" kern="1200"/>
            <a:t>Communication means are defined for what is to happen when big incidents occur</a:t>
          </a:r>
          <a:endParaRPr lang="en-US" sz="2200" kern="1200"/>
        </a:p>
      </dsp:txBody>
      <dsp:txXfrm>
        <a:off x="1435590" y="3107870"/>
        <a:ext cx="9080009" cy="12429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153E3-2D4F-4A20-B167-660DB3B4A917}">
      <dsp:nvSpPr>
        <dsp:cNvPr id="0" name=""/>
        <dsp:cNvSpPr/>
      </dsp:nvSpPr>
      <dsp:spPr>
        <a:xfrm>
          <a:off x="1138979" y="1123935"/>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07D52-EEA3-442A-B4DB-0F5F68D3D38F}">
      <dsp:nvSpPr>
        <dsp:cNvPr id="0" name=""/>
        <dsp:cNvSpPr/>
      </dsp:nvSpPr>
      <dsp:spPr>
        <a:xfrm>
          <a:off x="569079"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Clear communications are established, and channels have been discussed inside of the company</a:t>
          </a:r>
          <a:endParaRPr lang="en-US" sz="1100" kern="1200"/>
        </a:p>
      </dsp:txBody>
      <dsp:txXfrm>
        <a:off x="569079" y="2372402"/>
        <a:ext cx="2072362" cy="855000"/>
      </dsp:txXfrm>
    </dsp:sp>
    <dsp:sp modelId="{1BCADAC0-FA6F-4E17-9AF6-EB1846DDBFA1}">
      <dsp:nvSpPr>
        <dsp:cNvPr id="0" name=""/>
        <dsp:cNvSpPr/>
      </dsp:nvSpPr>
      <dsp:spPr>
        <a:xfrm>
          <a:off x="3574005" y="1123935"/>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510C5-BF10-4526-9234-32D0288E9291}">
      <dsp:nvSpPr>
        <dsp:cNvPr id="0" name=""/>
        <dsp:cNvSpPr/>
      </dsp:nvSpPr>
      <dsp:spPr>
        <a:xfrm>
          <a:off x="3004105"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Stakeholders are regularly communicated with about partners, customers and regulations they must comply with.</a:t>
          </a:r>
          <a:endParaRPr lang="en-US" sz="1100" kern="1200"/>
        </a:p>
      </dsp:txBody>
      <dsp:txXfrm>
        <a:off x="3004105" y="2372402"/>
        <a:ext cx="2072362" cy="855000"/>
      </dsp:txXfrm>
    </dsp:sp>
    <dsp:sp modelId="{836D329B-6361-4CFF-87DB-9E24B1CED926}">
      <dsp:nvSpPr>
        <dsp:cNvPr id="0" name=""/>
        <dsp:cNvSpPr/>
      </dsp:nvSpPr>
      <dsp:spPr>
        <a:xfrm>
          <a:off x="6009031" y="1123935"/>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01389C-3473-4167-9F5B-307B2037C481}">
      <dsp:nvSpPr>
        <dsp:cNvPr id="0" name=""/>
        <dsp:cNvSpPr/>
      </dsp:nvSpPr>
      <dsp:spPr>
        <a:xfrm>
          <a:off x="5439131"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Third party partners are involved and communicated with in part of an incident response plan</a:t>
          </a:r>
          <a:endParaRPr lang="en-US" sz="1100" kern="1200"/>
        </a:p>
      </dsp:txBody>
      <dsp:txXfrm>
        <a:off x="5439131" y="2372402"/>
        <a:ext cx="2072362" cy="855000"/>
      </dsp:txXfrm>
    </dsp:sp>
    <dsp:sp modelId="{3F8922A0-A68D-429D-94F3-D50A53EEF43F}">
      <dsp:nvSpPr>
        <dsp:cNvPr id="0" name=""/>
        <dsp:cNvSpPr/>
      </dsp:nvSpPr>
      <dsp:spPr>
        <a:xfrm>
          <a:off x="8444057" y="1123935"/>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E24F2-D5A4-4D34-B79F-A4C74412CB2F}">
      <dsp:nvSpPr>
        <dsp:cNvPr id="0" name=""/>
        <dsp:cNvSpPr/>
      </dsp:nvSpPr>
      <dsp:spPr>
        <a:xfrm>
          <a:off x="7874157"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Updates are communicated companywide to all employees or stakeholders.</a:t>
          </a:r>
          <a:endParaRPr lang="en-US" sz="1100" kern="1200"/>
        </a:p>
      </dsp:txBody>
      <dsp:txXfrm>
        <a:off x="7874157" y="2372402"/>
        <a:ext cx="2072362" cy="855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F5916-788E-4038-AB67-B444D39D7E8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D98FE-44B7-4D12-AB6D-CBDC5CF095B2}">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Analysis incidents which occur in detail, providing core understanding of their causes and techniques</a:t>
          </a:r>
          <a:endParaRPr lang="en-US" sz="1100" kern="1200"/>
        </a:p>
      </dsp:txBody>
      <dsp:txXfrm>
        <a:off x="417971" y="2644140"/>
        <a:ext cx="2889450" cy="720000"/>
      </dsp:txXfrm>
    </dsp:sp>
    <dsp:sp modelId="{B64A3B8B-F9B8-4459-9970-28B710DCDAA0}">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73D2-908A-4BC0-A9BA-516716D5AB1E}">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Forensic analysis can be performed to gather evidence and reconstruct events which may take place against the company.</a:t>
          </a:r>
          <a:endParaRPr lang="en-US" sz="1100" kern="1200"/>
        </a:p>
      </dsp:txBody>
      <dsp:txXfrm>
        <a:off x="3813075" y="2644140"/>
        <a:ext cx="2889450" cy="720000"/>
      </dsp:txXfrm>
    </dsp:sp>
    <dsp:sp modelId="{C92ADD3F-CD4D-45F3-B78A-3325CEF8625A}">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F9409-9573-499F-AF9E-9B4CD1DB4D7E}">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Lessons learned are extracted from attacks and insights and lessons are taken on board to better their cyber security defence infrastructure.</a:t>
          </a:r>
          <a:endParaRPr lang="en-US" sz="1100" kern="1200"/>
        </a:p>
      </dsp:txBody>
      <dsp:txXfrm>
        <a:off x="7208178" y="2644140"/>
        <a:ext cx="288945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5CB88-6EDF-4DCC-B706-F23DC43DEB58}">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A69CFC-E3D6-4579-8716-B78AC37EA94F}">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Implements measures to attempt to contain the current impact of incidents so they don’t fully spread across the network</a:t>
          </a:r>
          <a:endParaRPr lang="en-US" sz="1100" kern="1200"/>
        </a:p>
      </dsp:txBody>
      <dsp:txXfrm>
        <a:off x="569079" y="2427788"/>
        <a:ext cx="2072362" cy="720000"/>
      </dsp:txXfrm>
    </dsp:sp>
    <dsp:sp modelId="{F70831BC-C4DF-44D0-A126-1D278411E754}">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B4C19-3FFD-4D8C-85FD-374C1EA57E37}">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Root causes are removed from known issues to eliminate protentional risks</a:t>
          </a:r>
          <a:endParaRPr lang="en-US" sz="1100" kern="1200"/>
        </a:p>
      </dsp:txBody>
      <dsp:txXfrm>
        <a:off x="3004105" y="2427788"/>
        <a:ext cx="2072362" cy="720000"/>
      </dsp:txXfrm>
    </dsp:sp>
    <dsp:sp modelId="{19014899-F0C1-4BAB-8E50-4BCEAFA5F28D}">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95C8A-1FA8-493B-873E-0CC902986283}">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Systems are restored to minimise impact and downtime</a:t>
          </a:r>
          <a:endParaRPr lang="en-US" sz="1100" kern="1200"/>
        </a:p>
      </dsp:txBody>
      <dsp:txXfrm>
        <a:off x="5439131" y="2427788"/>
        <a:ext cx="2072362" cy="720000"/>
      </dsp:txXfrm>
    </dsp:sp>
    <dsp:sp modelId="{62E1E4B8-7E07-4E14-AF20-A7F708FDDA53}">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D3FD2-23D7-427A-B9F6-FAEC7E8C02B6}">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Security improvements are implemented to address weaknesses or vulnerabilities</a:t>
          </a:r>
          <a:endParaRPr lang="en-US" sz="1100" kern="1200"/>
        </a:p>
      </dsp:txBody>
      <dsp:txXfrm>
        <a:off x="7874157" y="2427788"/>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8E6AC-F7D0-4241-BF37-56265001E2E7}">
      <dsp:nvSpPr>
        <dsp:cNvPr id="0" name=""/>
        <dsp:cNvSpPr/>
      </dsp:nvSpPr>
      <dsp:spPr>
        <a:xfrm>
          <a:off x="4748499" y="-175847"/>
          <a:ext cx="1039750" cy="67583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NZ" sz="1100" kern="1200" dirty="0"/>
            <a:t>Identifying business objectives</a:t>
          </a:r>
          <a:endParaRPr lang="en-US" sz="1100" kern="1200" dirty="0"/>
        </a:p>
      </dsp:txBody>
      <dsp:txXfrm>
        <a:off x="4781491" y="-142855"/>
        <a:ext cx="973766" cy="609853"/>
      </dsp:txXfrm>
    </dsp:sp>
    <dsp:sp modelId="{6ACE5DF5-2F00-4E1A-9638-81269E6FD7DF}">
      <dsp:nvSpPr>
        <dsp:cNvPr id="0" name=""/>
        <dsp:cNvSpPr/>
      </dsp:nvSpPr>
      <dsp:spPr>
        <a:xfrm>
          <a:off x="3365892" y="177544"/>
          <a:ext cx="3861738" cy="3861738"/>
        </a:xfrm>
        <a:custGeom>
          <a:avLst/>
          <a:gdLst/>
          <a:ahLst/>
          <a:cxnLst/>
          <a:rect l="0" t="0" r="0" b="0"/>
          <a:pathLst>
            <a:path>
              <a:moveTo>
                <a:pt x="2552868" y="102927"/>
              </a:moveTo>
              <a:arcTo wR="1930869" hR="1930869" stAng="17327523" swAng="73459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9055FA2-B66E-4EA2-9295-B1C2D324C1FE}">
      <dsp:nvSpPr>
        <dsp:cNvPr id="0" name=""/>
        <dsp:cNvSpPr/>
      </dsp:nvSpPr>
      <dsp:spPr>
        <a:xfrm>
          <a:off x="6233856" y="528302"/>
          <a:ext cx="1039750" cy="67583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NZ" sz="1000" kern="1200" dirty="0"/>
            <a:t>Understanding their cybersecurity environment</a:t>
          </a:r>
          <a:endParaRPr lang="en-US" sz="1000" kern="1200" dirty="0"/>
        </a:p>
      </dsp:txBody>
      <dsp:txXfrm>
        <a:off x="6266848" y="561294"/>
        <a:ext cx="973766" cy="609853"/>
      </dsp:txXfrm>
    </dsp:sp>
    <dsp:sp modelId="{47863CAD-E864-4559-B0C3-2CA1ECE3E67A}">
      <dsp:nvSpPr>
        <dsp:cNvPr id="0" name=""/>
        <dsp:cNvSpPr/>
      </dsp:nvSpPr>
      <dsp:spPr>
        <a:xfrm>
          <a:off x="3313247" y="139229"/>
          <a:ext cx="3861738" cy="3861738"/>
        </a:xfrm>
        <a:custGeom>
          <a:avLst/>
          <a:gdLst/>
          <a:ahLst/>
          <a:cxnLst/>
          <a:rect l="0" t="0" r="0" b="0"/>
          <a:pathLst>
            <a:path>
              <a:moveTo>
                <a:pt x="3719863" y="1204401"/>
              </a:moveTo>
              <a:arcTo wR="1930869" hR="1930869" stAng="20273946" swAng="827269"/>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8725618-5CA3-4A05-B0F0-E4351FCCF3F8}">
      <dsp:nvSpPr>
        <dsp:cNvPr id="0" name=""/>
        <dsp:cNvSpPr/>
      </dsp:nvSpPr>
      <dsp:spPr>
        <a:xfrm>
          <a:off x="6097555" y="1943218"/>
          <a:ext cx="2058040" cy="1113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NZ" sz="1400" kern="1200" dirty="0"/>
            <a:t>Creating a profile of what their business is currently like</a:t>
          </a:r>
          <a:endParaRPr lang="en-US" sz="1400" kern="1200" dirty="0"/>
        </a:p>
      </dsp:txBody>
      <dsp:txXfrm>
        <a:off x="6151891" y="1997554"/>
        <a:ext cx="1949368" cy="1004405"/>
      </dsp:txXfrm>
    </dsp:sp>
    <dsp:sp modelId="{75D12CC6-843A-4ADE-A584-F9206BD35AF5}">
      <dsp:nvSpPr>
        <dsp:cNvPr id="0" name=""/>
        <dsp:cNvSpPr/>
      </dsp:nvSpPr>
      <dsp:spPr>
        <a:xfrm>
          <a:off x="3045849" y="1240800"/>
          <a:ext cx="3861738" cy="3861738"/>
        </a:xfrm>
        <a:custGeom>
          <a:avLst/>
          <a:gdLst/>
          <a:ahLst/>
          <a:cxnLst/>
          <a:rect l="0" t="0" r="0" b="0"/>
          <a:pathLst>
            <a:path>
              <a:moveTo>
                <a:pt x="3861733" y="1926361"/>
              </a:moveTo>
              <a:arcTo wR="1930869" hR="1930869" stAng="21591974" swAng="595952"/>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DFE879D-AE9F-4CA5-A42B-2ACBA17FA971}">
      <dsp:nvSpPr>
        <dsp:cNvPr id="0" name=""/>
        <dsp:cNvSpPr/>
      </dsp:nvSpPr>
      <dsp:spPr>
        <a:xfrm>
          <a:off x="5927771" y="3608994"/>
          <a:ext cx="1039750" cy="67583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NZ" sz="1000" kern="1200"/>
            <a:t>Develop a target profile of where they want to be</a:t>
          </a:r>
          <a:endParaRPr lang="en-US" sz="1000" kern="1200"/>
        </a:p>
      </dsp:txBody>
      <dsp:txXfrm>
        <a:off x="5960763" y="3641986"/>
        <a:ext cx="973766" cy="609853"/>
      </dsp:txXfrm>
    </dsp:sp>
    <dsp:sp modelId="{FF3D9797-B99E-4A3D-A9AB-9F0B2880D7CA}">
      <dsp:nvSpPr>
        <dsp:cNvPr id="0" name=""/>
        <dsp:cNvSpPr/>
      </dsp:nvSpPr>
      <dsp:spPr>
        <a:xfrm>
          <a:off x="4346194" y="362369"/>
          <a:ext cx="3861738" cy="3861738"/>
        </a:xfrm>
        <a:custGeom>
          <a:avLst/>
          <a:gdLst/>
          <a:ahLst/>
          <a:cxnLst/>
          <a:rect l="0" t="0" r="0" b="0"/>
          <a:pathLst>
            <a:path>
              <a:moveTo>
                <a:pt x="1465775" y="3804887"/>
              </a:moveTo>
              <a:arcTo wR="1930869" hR="1930869" stAng="6236284" swAng="637054"/>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4497310-25BA-4BAC-BB0D-7F5F69C18E47}">
      <dsp:nvSpPr>
        <dsp:cNvPr id="0" name=""/>
        <dsp:cNvSpPr/>
      </dsp:nvSpPr>
      <dsp:spPr>
        <a:xfrm>
          <a:off x="3444242" y="3069476"/>
          <a:ext cx="1924203" cy="14805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NZ" sz="900" kern="1200" dirty="0"/>
            <a:t>Compare the two profiles and identify areas where improvements may be needed. Highlight these areas as gaps and prioritise them based on risk/impact scores.</a:t>
          </a:r>
          <a:endParaRPr lang="en-US" sz="900" kern="1200" dirty="0"/>
        </a:p>
      </dsp:txBody>
      <dsp:txXfrm>
        <a:off x="3516517" y="3141751"/>
        <a:ext cx="1779653" cy="1336001"/>
      </dsp:txXfrm>
    </dsp:sp>
    <dsp:sp modelId="{ADDF38C7-2116-45EF-9055-4B0A0AF5154B}">
      <dsp:nvSpPr>
        <dsp:cNvPr id="0" name=""/>
        <dsp:cNvSpPr/>
      </dsp:nvSpPr>
      <dsp:spPr>
        <a:xfrm>
          <a:off x="3380505" y="259973"/>
          <a:ext cx="3861738" cy="3861738"/>
        </a:xfrm>
        <a:custGeom>
          <a:avLst/>
          <a:gdLst/>
          <a:ahLst/>
          <a:cxnLst/>
          <a:rect l="0" t="0" r="0" b="0"/>
          <a:pathLst>
            <a:path>
              <a:moveTo>
                <a:pt x="186765" y="2759337"/>
              </a:moveTo>
              <a:arcTo wR="1930869" hR="1930869" stAng="9275506" swAng="299171"/>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A75DA34-A129-4014-984F-F321C9737283}">
      <dsp:nvSpPr>
        <dsp:cNvPr id="0" name=""/>
        <dsp:cNvSpPr/>
      </dsp:nvSpPr>
      <dsp:spPr>
        <a:xfrm>
          <a:off x="2344762" y="1776134"/>
          <a:ext cx="2003308" cy="103576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NZ" sz="1000" kern="1200" dirty="0"/>
            <a:t>Implement a plan </a:t>
          </a:r>
          <a:r>
            <a:rPr lang="en-NZ" sz="1000" i="0" kern="1200" dirty="0"/>
            <a:t>for addressing the gaps and allocate appropriate resources </a:t>
          </a:r>
          <a:r>
            <a:rPr lang="en-NZ" sz="1000" kern="1200" dirty="0"/>
            <a:t>to them.</a:t>
          </a:r>
          <a:endParaRPr lang="en-US" sz="1000" kern="1200" dirty="0"/>
        </a:p>
      </dsp:txBody>
      <dsp:txXfrm>
        <a:off x="2395324" y="1826696"/>
        <a:ext cx="1902184" cy="934638"/>
      </dsp:txXfrm>
    </dsp:sp>
    <dsp:sp modelId="{8EB3F70F-179E-49C4-894F-3F0D1DB677B2}">
      <dsp:nvSpPr>
        <dsp:cNvPr id="0" name=""/>
        <dsp:cNvSpPr/>
      </dsp:nvSpPr>
      <dsp:spPr>
        <a:xfrm>
          <a:off x="3346133" y="40199"/>
          <a:ext cx="3861738" cy="3861738"/>
        </a:xfrm>
        <a:custGeom>
          <a:avLst/>
          <a:gdLst/>
          <a:ahLst/>
          <a:cxnLst/>
          <a:rect l="0" t="0" r="0" b="0"/>
          <a:pathLst>
            <a:path>
              <a:moveTo>
                <a:pt x="18774" y="1662265"/>
              </a:moveTo>
              <a:arcTo wR="1930869" hR="1930869" stAng="11279782" swAng="397397"/>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B927B4D-9316-4AA9-A140-A2DA0E49771A}">
      <dsp:nvSpPr>
        <dsp:cNvPr id="0" name=""/>
        <dsp:cNvSpPr/>
      </dsp:nvSpPr>
      <dsp:spPr>
        <a:xfrm>
          <a:off x="2877410" y="320157"/>
          <a:ext cx="1714184" cy="10921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NZ" sz="1000" kern="1200" dirty="0"/>
            <a:t>Review/Update the profile as needed, and regularly review current/target profiles.</a:t>
          </a:r>
          <a:endParaRPr lang="en-US" sz="1000" kern="1200" dirty="0"/>
        </a:p>
      </dsp:txBody>
      <dsp:txXfrm>
        <a:off x="2930723" y="373470"/>
        <a:ext cx="1607558" cy="985500"/>
      </dsp:txXfrm>
    </dsp:sp>
    <dsp:sp modelId="{9C00A48A-5B33-47EA-B5B0-6F34D01BADBA}">
      <dsp:nvSpPr>
        <dsp:cNvPr id="0" name=""/>
        <dsp:cNvSpPr/>
      </dsp:nvSpPr>
      <dsp:spPr>
        <a:xfrm>
          <a:off x="3192248" y="190715"/>
          <a:ext cx="3861738" cy="3861738"/>
        </a:xfrm>
        <a:custGeom>
          <a:avLst/>
          <a:gdLst/>
          <a:ahLst/>
          <a:cxnLst/>
          <a:rect l="0" t="0" r="0" b="0"/>
          <a:pathLst>
            <a:path>
              <a:moveTo>
                <a:pt x="1298453" y="106504"/>
              </a:moveTo>
              <a:arcTo wR="1930869" hR="1930869" stAng="15052867" swAng="357111"/>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DA23D-0634-45E8-A988-1FE0696E267F}">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11C1F3-1DB0-416C-AEA0-858F1D1311C6}">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9C018-88F0-4B8B-8F6C-A0FF39F42675}">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NZ" sz="1800" kern="1200"/>
            <a:t>Reviews take place after incidents to gather insight into appropriate improvement to help protect their infrastructure</a:t>
          </a:r>
          <a:endParaRPr lang="en-US" sz="1800" kern="1200"/>
        </a:p>
      </dsp:txBody>
      <dsp:txXfrm>
        <a:off x="1834517" y="469890"/>
        <a:ext cx="3148942" cy="1335915"/>
      </dsp:txXfrm>
    </dsp:sp>
    <dsp:sp modelId="{BF7238B3-3163-45D5-9324-94D04F495048}">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96D91-38DD-4269-AE69-49F4973268C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9A21E-5FB3-4958-86A4-6713CEC093E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NZ" sz="1800" kern="1200"/>
            <a:t>Lessons learnt are documented and now are actively used to update their protection measures</a:t>
          </a:r>
          <a:endParaRPr lang="en-US" sz="1800" kern="1200"/>
        </a:p>
      </dsp:txBody>
      <dsp:txXfrm>
        <a:off x="7154322" y="469890"/>
        <a:ext cx="3148942" cy="1335915"/>
      </dsp:txXfrm>
    </dsp:sp>
    <dsp:sp modelId="{125DAA6B-1E09-45E1-B0AF-89C865BE9C64}">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2085D-C810-4F09-A87F-D42987221965}">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A4E6F-8F52-441E-8B54-0A49ADFDE17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NZ" sz="1800" kern="1200"/>
            <a:t>Improvements are added to incident response procedures based on stakeholder feedback.</a:t>
          </a:r>
          <a:endParaRPr lang="en-US" sz="1800" kern="1200"/>
        </a:p>
      </dsp:txBody>
      <dsp:txXfrm>
        <a:off x="1834517" y="2545532"/>
        <a:ext cx="3148942" cy="1335915"/>
      </dsp:txXfrm>
    </dsp:sp>
    <dsp:sp modelId="{8266E1A5-2292-4FCA-B76E-D0DC63DA121B}">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679F5-7545-4555-BC91-33EA9077647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5ED24-053E-4F98-9DAF-9B22663B54A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NZ" sz="1800" kern="1200"/>
            <a:t>Training is given to people to educate them about incident response best practises.</a:t>
          </a:r>
          <a:endParaRPr lang="en-US" sz="1800" kern="1200"/>
        </a:p>
      </dsp:txBody>
      <dsp:txXfrm>
        <a:off x="7154322" y="2545532"/>
        <a:ext cx="3148942" cy="13359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B4ED7-3347-4EDF-816F-8F0F3481382F}">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0746A-7887-4D98-A58D-237C9AC9784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985AA-51B8-4606-9B5D-CB422B47AB1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NZ" sz="2500" kern="1200"/>
            <a:t>A recovery plan is developed and documented about strategies for restoring their systems or for fixing issues which may occur</a:t>
          </a:r>
          <a:endParaRPr lang="en-US" sz="2500" kern="1200"/>
        </a:p>
      </dsp:txBody>
      <dsp:txXfrm>
        <a:off x="1435590" y="531"/>
        <a:ext cx="9080009" cy="1242935"/>
      </dsp:txXfrm>
    </dsp:sp>
    <dsp:sp modelId="{76E7C11A-640C-4429-99AC-DEC4468EA09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3B577-7608-4AE7-8FCC-C5ECC4C7EC3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53EFD-FC81-4B11-84B1-BD128006065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NZ" sz="2500" kern="1200"/>
            <a:t>Recovery efforts are prioritised from least to most important</a:t>
          </a:r>
          <a:endParaRPr lang="en-US" sz="2500" kern="1200"/>
        </a:p>
      </dsp:txBody>
      <dsp:txXfrm>
        <a:off x="1435590" y="1554201"/>
        <a:ext cx="9080009" cy="1242935"/>
      </dsp:txXfrm>
    </dsp:sp>
    <dsp:sp modelId="{997B8E4E-31A4-4004-A9AD-196104A3877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00C38A-C3FD-418A-9A1F-A93947F929D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C5290-D152-4426-AE28-906202C79308}">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NZ" sz="2500" kern="1200"/>
            <a:t>Resource allocation is appropriately defined for the most important reasons for restoration and recovery.</a:t>
          </a:r>
          <a:endParaRPr lang="en-US" sz="2500" kern="1200"/>
        </a:p>
      </dsp:txBody>
      <dsp:txXfrm>
        <a:off x="1435590" y="3107870"/>
        <a:ext cx="9080009" cy="12429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0668E-BD3B-4528-9904-B6FC93C06F02}">
      <dsp:nvSpPr>
        <dsp:cNvPr id="0" name=""/>
        <dsp:cNvSpPr/>
      </dsp:nvSpPr>
      <dsp:spPr>
        <a:xfrm>
          <a:off x="718664" y="453902"/>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89AC4-8C5F-4AA9-BB98-CD686B4433E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07DDA-69A2-432B-9641-2B8E50F3854F}">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NZ" sz="1400" kern="1200"/>
            <a:t>Systems which are taken down are restored in a timely manner</a:t>
          </a:r>
          <a:endParaRPr lang="en-US" sz="1400" kern="1200"/>
        </a:p>
      </dsp:txBody>
      <dsp:txXfrm>
        <a:off x="93445" y="3018902"/>
        <a:ext cx="3206250" cy="720000"/>
      </dsp:txXfrm>
    </dsp:sp>
    <dsp:sp modelId="{A2C824B2-2DB5-4445-B9F0-1E97E90DB7D6}">
      <dsp:nvSpPr>
        <dsp:cNvPr id="0" name=""/>
        <dsp:cNvSpPr/>
      </dsp:nvSpPr>
      <dsp:spPr>
        <a:xfrm>
          <a:off x="4486008" y="453902"/>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2E73C-D54F-41E5-9A7F-8431F5CDC286}">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B1727-C725-4574-8FD1-E2B6F539FEB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NZ" sz="1400" kern="1200"/>
            <a:t>Communication plans are updated based on what happened last time and how to improve them</a:t>
          </a:r>
          <a:endParaRPr lang="en-US" sz="1400" kern="1200"/>
        </a:p>
      </dsp:txBody>
      <dsp:txXfrm>
        <a:off x="3860789" y="3018902"/>
        <a:ext cx="3206250" cy="720000"/>
      </dsp:txXfrm>
    </dsp:sp>
    <dsp:sp modelId="{E9E76223-EAEA-475C-906D-E98AAB5E7DDB}">
      <dsp:nvSpPr>
        <dsp:cNvPr id="0" name=""/>
        <dsp:cNvSpPr/>
      </dsp:nvSpPr>
      <dsp:spPr>
        <a:xfrm>
          <a:off x="8253352" y="453902"/>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56504-00E5-4C0A-BC95-A735B1480375}">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4379F-ED18-4EBF-9079-2422BEBFEE93}">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NZ" sz="1400" kern="1200"/>
            <a:t>Lessons learnt are fully implemented from the last incident</a:t>
          </a:r>
          <a:endParaRPr lang="en-US" sz="1400" kern="1200"/>
        </a:p>
      </dsp:txBody>
      <dsp:txXfrm>
        <a:off x="7628133" y="3018902"/>
        <a:ext cx="320625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C319-B642-47A7-9AAA-54AC217E07B0}">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BCDF8-1F1B-4BBC-8D2B-4CCF41D39970}">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NZ" sz="1300" kern="1200"/>
            <a:t>Coordinated public relations and communication strategies are shared among 3</a:t>
          </a:r>
          <a:r>
            <a:rPr lang="en-NZ" sz="1300" kern="1200" baseline="30000"/>
            <a:t>rd</a:t>
          </a:r>
          <a:r>
            <a:rPr lang="en-NZ" sz="1300" kern="1200"/>
            <a:t> parties for incident response.</a:t>
          </a:r>
          <a:endParaRPr lang="en-US" sz="1300" kern="1200"/>
        </a:p>
      </dsp:txBody>
      <dsp:txXfrm>
        <a:off x="765914" y="2943510"/>
        <a:ext cx="4320000" cy="720000"/>
      </dsp:txXfrm>
    </dsp:sp>
    <dsp:sp modelId="{3B221C5C-A48B-44AD-929D-C84740DAA2C3}">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25A050-FC6E-4149-84A4-87DD037BDF95}">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NZ" sz="1300" kern="1200"/>
            <a:t>Information is both shared and gained to other 3</a:t>
          </a:r>
          <a:r>
            <a:rPr lang="en-NZ" sz="1300" kern="1200" baseline="30000"/>
            <a:t>rd</a:t>
          </a:r>
          <a:r>
            <a:rPr lang="en-NZ" sz="1300" kern="1200"/>
            <a:t> parties about the incident, how it occurred, how they can prevent it, and how other companies managed to prevent it.</a:t>
          </a:r>
          <a:endParaRPr lang="en-US" sz="1300" kern="1200"/>
        </a:p>
      </dsp:txBody>
      <dsp:txXfrm>
        <a:off x="5841914" y="2943510"/>
        <a:ext cx="432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E142-7EBB-4716-AE3E-D98203B40300}">
      <dsp:nvSpPr>
        <dsp:cNvPr id="0" name=""/>
        <dsp:cNvSpPr/>
      </dsp:nvSpPr>
      <dsp:spPr>
        <a:xfrm>
          <a:off x="0" y="1913"/>
          <a:ext cx="5324475"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D0625-AB8A-4D2F-93BA-9BA18EBB847F}">
      <dsp:nvSpPr>
        <dsp:cNvPr id="0" name=""/>
        <dsp:cNvSpPr/>
      </dsp:nvSpPr>
      <dsp:spPr>
        <a:xfrm>
          <a:off x="0" y="1913"/>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NZ" sz="1600" kern="1200"/>
            <a:t>Since these frameworks greatly complement each other, they can easily be integrated. </a:t>
          </a:r>
          <a:endParaRPr lang="en-US" sz="1600" kern="1200"/>
        </a:p>
      </dsp:txBody>
      <dsp:txXfrm>
        <a:off x="0" y="1913"/>
        <a:ext cx="5324475" cy="1305236"/>
      </dsp:txXfrm>
    </dsp:sp>
    <dsp:sp modelId="{6637281C-8AEF-4D88-AD02-E4C2BFC377C9}">
      <dsp:nvSpPr>
        <dsp:cNvPr id="0" name=""/>
        <dsp:cNvSpPr/>
      </dsp:nvSpPr>
      <dsp:spPr>
        <a:xfrm>
          <a:off x="0" y="1307150"/>
          <a:ext cx="5324475"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68C76-BB4A-46E9-826F-B781C8896B74}">
      <dsp:nvSpPr>
        <dsp:cNvPr id="0" name=""/>
        <dsp:cNvSpPr/>
      </dsp:nvSpPr>
      <dsp:spPr>
        <a:xfrm>
          <a:off x="0" y="1307150"/>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NZ" sz="1600" kern="1200"/>
            <a:t>Both frameworks share common objectives like identifying and controlling cyber security risks, as well as continuously improving their systems. </a:t>
          </a:r>
          <a:endParaRPr lang="en-US" sz="1600" kern="1200"/>
        </a:p>
      </dsp:txBody>
      <dsp:txXfrm>
        <a:off x="0" y="1307150"/>
        <a:ext cx="5324475" cy="1305236"/>
      </dsp:txXfrm>
    </dsp:sp>
    <dsp:sp modelId="{6F15638A-76F9-4170-B9E2-17CE8B4D037A}">
      <dsp:nvSpPr>
        <dsp:cNvPr id="0" name=""/>
        <dsp:cNvSpPr/>
      </dsp:nvSpPr>
      <dsp:spPr>
        <a:xfrm>
          <a:off x="0" y="2612387"/>
          <a:ext cx="5324475"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05680-FA08-4112-86F1-023A7BE8B53B}">
      <dsp:nvSpPr>
        <dsp:cNvPr id="0" name=""/>
        <dsp:cNvSpPr/>
      </dsp:nvSpPr>
      <dsp:spPr>
        <a:xfrm>
          <a:off x="0" y="2612387"/>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NZ" sz="1600" kern="1200"/>
            <a:t>NIST is a more flexible framework when it comes to managing cyber security risks, whereas ISO/IEC 27001 offers a more robust structured approach. By integrating both, cyber security risks can leverage the flexibility of NIST and the robust structure of ISO/IEC.</a:t>
          </a:r>
          <a:endParaRPr lang="en-US" sz="1600" kern="1200"/>
        </a:p>
      </dsp:txBody>
      <dsp:txXfrm>
        <a:off x="0" y="2612387"/>
        <a:ext cx="5324475" cy="1305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7B9C9-4105-457D-9DAD-42CB4A5D3022}">
      <dsp:nvSpPr>
        <dsp:cNvPr id="0" name=""/>
        <dsp:cNvSpPr/>
      </dsp:nvSpPr>
      <dsp:spPr>
        <a:xfrm>
          <a:off x="0" y="486819"/>
          <a:ext cx="10515600" cy="10740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NZ" sz="2700" kern="1200"/>
            <a:t>Asset management aims to document all hardware, software or data within a company.</a:t>
          </a:r>
          <a:endParaRPr lang="en-US" sz="2700" kern="1200"/>
        </a:p>
      </dsp:txBody>
      <dsp:txXfrm>
        <a:off x="52431" y="539250"/>
        <a:ext cx="10410738" cy="969198"/>
      </dsp:txXfrm>
    </dsp:sp>
    <dsp:sp modelId="{53100450-3297-47F5-937B-2F892B84F84D}">
      <dsp:nvSpPr>
        <dsp:cNvPr id="0" name=""/>
        <dsp:cNvSpPr/>
      </dsp:nvSpPr>
      <dsp:spPr>
        <a:xfrm>
          <a:off x="0" y="1638639"/>
          <a:ext cx="10515600" cy="10740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NZ" sz="2700" kern="1200"/>
            <a:t>Understand the importance of specific assets and categorise / rank each as most to least important for security / protection efforts.</a:t>
          </a:r>
          <a:endParaRPr lang="en-US" sz="2700" kern="1200"/>
        </a:p>
      </dsp:txBody>
      <dsp:txXfrm>
        <a:off x="52431" y="1691070"/>
        <a:ext cx="10410738" cy="969198"/>
      </dsp:txXfrm>
    </dsp:sp>
    <dsp:sp modelId="{429EE878-CEFF-4C2F-8753-A91284B16FD7}">
      <dsp:nvSpPr>
        <dsp:cNvPr id="0" name=""/>
        <dsp:cNvSpPr/>
      </dsp:nvSpPr>
      <dsp:spPr>
        <a:xfrm>
          <a:off x="0" y="2790459"/>
          <a:ext cx="10515600" cy="10740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NZ" sz="2700" kern="1200"/>
            <a:t>Provides a solid foundation for looking at risks and making sure they have security measures.</a:t>
          </a:r>
          <a:endParaRPr lang="en-US" sz="2700" kern="1200"/>
        </a:p>
      </dsp:txBody>
      <dsp:txXfrm>
        <a:off x="52431" y="2842890"/>
        <a:ext cx="10410738"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3BC16-E328-4A18-889D-1ABE10695E21}">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05A3A-519C-429E-8756-4A4846DA6F0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A70BA-04AF-42BD-8D35-3D404FE7025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Aims to understand a company's role within the industry, things like its objectives, goals, overall stakeholders, who/what the company depends on.</a:t>
          </a:r>
          <a:endParaRPr lang="en-US" sz="2200" kern="1200"/>
        </a:p>
      </dsp:txBody>
      <dsp:txXfrm>
        <a:off x="1057183" y="1805"/>
        <a:ext cx="9458416" cy="915310"/>
      </dsp:txXfrm>
    </dsp:sp>
    <dsp:sp modelId="{99C51AEA-E475-4A00-9BE1-3FF67667ADAD}">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9B26C-653E-49A1-A4ED-B7D7C2A5F3F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2A02E4-BF00-47F9-9377-B015DEF4A98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Looks at which processes are crucial for the company's success</a:t>
          </a:r>
          <a:endParaRPr lang="en-US" sz="2200" kern="1200"/>
        </a:p>
      </dsp:txBody>
      <dsp:txXfrm>
        <a:off x="1057183" y="1145944"/>
        <a:ext cx="9458416" cy="915310"/>
      </dsp:txXfrm>
    </dsp:sp>
    <dsp:sp modelId="{9168142D-2D2B-4899-A2E6-664572DEE91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26514-CFAD-4ED8-9AC3-6229E42BDD8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6EDC9-6230-42F1-BBCE-B7CAB785293F}">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Analyses external and internal relationships and determines their influence on cybersecurity within the company.</a:t>
          </a:r>
          <a:endParaRPr lang="en-US" sz="2200" kern="1200"/>
        </a:p>
      </dsp:txBody>
      <dsp:txXfrm>
        <a:off x="1057183" y="2290082"/>
        <a:ext cx="9458416" cy="915310"/>
      </dsp:txXfrm>
    </dsp:sp>
    <dsp:sp modelId="{4149A7B6-A4BD-4792-8F92-DD7D1E726728}">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99CD1-E66A-4886-885F-BE3BB6CEEE7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F98C-C14C-43C0-87B7-A1AB768E083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Also makes sure the business environment is compliant with regulations and legality issues.</a:t>
          </a:r>
          <a:endParaRPr lang="en-US" sz="2200" kern="1200"/>
        </a:p>
      </dsp:txBody>
      <dsp:txXfrm>
        <a:off x="1057183" y="3434221"/>
        <a:ext cx="9458416" cy="915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EE5FC-9356-4142-AD3A-1A9EEAFBBF27}">
      <dsp:nvSpPr>
        <dsp:cNvPr id="0" name=""/>
        <dsp:cNvSpPr/>
      </dsp:nvSpPr>
      <dsp:spPr>
        <a:xfrm>
          <a:off x="3364992" y="2124"/>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NZ" sz="1800" kern="1200"/>
            <a:t>Identifies roles and responsibilities within a company, things like decision making and execution stakeholders.</a:t>
          </a:r>
          <a:endParaRPr lang="en-US" sz="1800" kern="1200"/>
        </a:p>
      </dsp:txBody>
      <dsp:txXfrm>
        <a:off x="3433446" y="70578"/>
        <a:ext cx="3648708" cy="1265378"/>
      </dsp:txXfrm>
    </dsp:sp>
    <dsp:sp modelId="{A6310B8F-97EE-44E8-8C2B-F722FB059218}">
      <dsp:nvSpPr>
        <dsp:cNvPr id="0" name=""/>
        <dsp:cNvSpPr/>
      </dsp:nvSpPr>
      <dsp:spPr>
        <a:xfrm>
          <a:off x="3364992" y="1474525"/>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NZ" sz="1800" kern="1200"/>
            <a:t>Makes sure cybersecurity is aligning with business goals.</a:t>
          </a:r>
          <a:endParaRPr lang="en-US" sz="1800" kern="1200"/>
        </a:p>
      </dsp:txBody>
      <dsp:txXfrm>
        <a:off x="3433446" y="1542979"/>
        <a:ext cx="3648708" cy="1265378"/>
      </dsp:txXfrm>
    </dsp:sp>
    <dsp:sp modelId="{617940B6-4299-4924-87E7-E460D42BF206}">
      <dsp:nvSpPr>
        <dsp:cNvPr id="0" name=""/>
        <dsp:cNvSpPr/>
      </dsp:nvSpPr>
      <dsp:spPr>
        <a:xfrm>
          <a:off x="3364992" y="2946926"/>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NZ" sz="1800" kern="1200"/>
            <a:t>Touching base on risk management, allocating resources and monitoring company performance.</a:t>
          </a:r>
          <a:endParaRPr lang="en-US" sz="1800" kern="1200"/>
        </a:p>
      </dsp:txBody>
      <dsp:txXfrm>
        <a:off x="3433446" y="3015380"/>
        <a:ext cx="3648708" cy="12653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A114A-9532-49F0-9CC0-B4A3D48EB368}">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F1733B-04A7-4191-BE16-3C964E0927D9}">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0D99C-5AC6-4BAC-B3A2-CE670EFBC43B}">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NZ" sz="1900" kern="1200"/>
            <a:t>This section aims to recognise risks, threats and vulernabilities to the company.</a:t>
          </a:r>
          <a:endParaRPr lang="en-US" sz="1900" kern="1200"/>
        </a:p>
      </dsp:txBody>
      <dsp:txXfrm>
        <a:off x="836323" y="3399"/>
        <a:ext cx="9679276" cy="724089"/>
      </dsp:txXfrm>
    </dsp:sp>
    <dsp:sp modelId="{562C8FFE-7D0D-4E2D-A3C9-85DF2ECF9A0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F6943-95F7-4182-8F14-2A07073219A0}">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E77F10-D164-4DBD-9305-689ACCC4CE85}">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NZ" sz="1900" kern="1200"/>
            <a:t>Evaluates likely hood and impact</a:t>
          </a:r>
          <a:endParaRPr lang="en-US" sz="1900" kern="1200"/>
        </a:p>
      </dsp:txBody>
      <dsp:txXfrm>
        <a:off x="836323" y="908511"/>
        <a:ext cx="9679276" cy="724089"/>
      </dsp:txXfrm>
    </dsp:sp>
    <dsp:sp modelId="{E8A06349-F9E3-4F7B-BB31-42B7941F3ABE}">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4D2C9-43D3-413C-A69A-8A7ACEE6341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3834BA-912E-4276-B773-5C2975A35F3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NZ" sz="1900" kern="1200"/>
            <a:t>Prioritises the risks from worst impact to least impactful</a:t>
          </a:r>
          <a:endParaRPr lang="en-US" sz="1900" kern="1200"/>
        </a:p>
      </dsp:txBody>
      <dsp:txXfrm>
        <a:off x="836323" y="1813624"/>
        <a:ext cx="9679276" cy="724089"/>
      </dsp:txXfrm>
    </dsp:sp>
    <dsp:sp modelId="{E4BFA1BC-5235-472A-BB7E-D7A32019E236}">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697A9-921E-4E93-93CC-9357241049EE}">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F97807-9AC3-47B0-8E62-45B5477B493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NZ" sz="1900" kern="1200"/>
            <a:t>Attempts to gain insight into where certain weaknesses are in their company</a:t>
          </a:r>
          <a:endParaRPr lang="en-US" sz="1900" kern="1200"/>
        </a:p>
      </dsp:txBody>
      <dsp:txXfrm>
        <a:off x="836323" y="2718736"/>
        <a:ext cx="9679276" cy="724089"/>
      </dsp:txXfrm>
    </dsp:sp>
    <dsp:sp modelId="{1B559A2E-61B8-45B1-A2B1-2CF73B4F3A14}">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A7455-2499-4231-AFD3-A749AC72BB6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331DD-1C69-4A2B-9898-509157CCBBCE}">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NZ" sz="1900" kern="1200"/>
            <a:t>Uses the information they gain to make informed decisions about treating the risks.</a:t>
          </a:r>
          <a:endParaRPr lang="en-US" sz="1900" kern="1200"/>
        </a:p>
      </dsp:txBody>
      <dsp:txXfrm>
        <a:off x="836323" y="3623848"/>
        <a:ext cx="9679276" cy="7240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B3676-0125-434C-BCCB-F4F40693FE4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B2D3B-3C43-4CC8-8FFA-4454E1E2DC1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9A67E-BFB2-420F-8BB3-BFE087DFFB3C}">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Identifies cybersecurity risks to their assets and operations.</a:t>
          </a:r>
          <a:endParaRPr lang="en-US" sz="2200" kern="1200"/>
        </a:p>
      </dsp:txBody>
      <dsp:txXfrm>
        <a:off x="1057183" y="1805"/>
        <a:ext cx="9458416" cy="915310"/>
      </dsp:txXfrm>
    </dsp:sp>
    <dsp:sp modelId="{013D5B9F-3D0B-4751-93F8-4734B2C33DE9}">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5E9E76-7516-4872-B6FD-22E09578F218}">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B1D4FA-D264-49F0-A1F0-F428FFF7764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Creates strategies for managing their risks which have been identified and ranked</a:t>
          </a:r>
          <a:endParaRPr lang="en-US" sz="2200" kern="1200"/>
        </a:p>
      </dsp:txBody>
      <dsp:txXfrm>
        <a:off x="1057183" y="1145944"/>
        <a:ext cx="9458416" cy="915310"/>
      </dsp:txXfrm>
    </dsp:sp>
    <dsp:sp modelId="{E5428474-17E2-4D3C-B368-7B38DB95E311}">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656F5-BB44-4F05-AD46-E7ED714ED00C}">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281B5-B47F-4C9E-8DDE-6CEB4A67650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Makes sure that their strategies align with business goals and objectives.</a:t>
          </a:r>
          <a:endParaRPr lang="en-US" sz="2200" kern="1200"/>
        </a:p>
      </dsp:txBody>
      <dsp:txXfrm>
        <a:off x="1057183" y="2290082"/>
        <a:ext cx="9458416" cy="915310"/>
      </dsp:txXfrm>
    </dsp:sp>
    <dsp:sp modelId="{62C5E9AF-26FE-44A0-A378-95D4E9993C55}">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91C91-7D81-489C-BE8E-A23700791C3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126B1-247F-48AE-A208-A0D7A56543A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NZ" sz="2200" kern="1200"/>
            <a:t>Continuously monitoring their risks.</a:t>
          </a:r>
          <a:endParaRPr lang="en-US" sz="2200" kern="1200"/>
        </a:p>
      </dsp:txBody>
      <dsp:txXfrm>
        <a:off x="1057183" y="3434221"/>
        <a:ext cx="9458416"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EFF05-4D44-45F9-836B-C6E0962352CA}">
      <dsp:nvSpPr>
        <dsp:cNvPr id="0" name=""/>
        <dsp:cNvSpPr/>
      </dsp:nvSpPr>
      <dsp:spPr>
        <a:xfrm>
          <a:off x="0" y="4980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NZ" sz="2000" kern="1200"/>
            <a:t>Supply chain risk management aims to identify dependencies on people like suppliers, vendors or other partners that may provide products/services that are essential for operations.</a:t>
          </a:r>
          <a:endParaRPr lang="en-US" sz="2000" kern="1200"/>
        </a:p>
      </dsp:txBody>
      <dsp:txXfrm>
        <a:off x="38838" y="536907"/>
        <a:ext cx="10437924" cy="717924"/>
      </dsp:txXfrm>
    </dsp:sp>
    <dsp:sp modelId="{3848F58A-BEB1-4B7B-886B-7A41D10A2868}">
      <dsp:nvSpPr>
        <dsp:cNvPr id="0" name=""/>
        <dsp:cNvSpPr/>
      </dsp:nvSpPr>
      <dsp:spPr>
        <a:xfrm>
          <a:off x="0" y="13512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NZ" sz="2000" kern="1200"/>
            <a:t>Evaluate how strong the dependencies are at managing / mitigating cyber risks.</a:t>
          </a:r>
          <a:endParaRPr lang="en-US" sz="2000" kern="1200"/>
        </a:p>
      </dsp:txBody>
      <dsp:txXfrm>
        <a:off x="38838" y="1390107"/>
        <a:ext cx="10437924" cy="717924"/>
      </dsp:txXfrm>
    </dsp:sp>
    <dsp:sp modelId="{A8BC041B-64AA-48DD-A9C5-1833CB4D49E8}">
      <dsp:nvSpPr>
        <dsp:cNvPr id="0" name=""/>
        <dsp:cNvSpPr/>
      </dsp:nvSpPr>
      <dsp:spPr>
        <a:xfrm>
          <a:off x="0" y="22044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NZ" sz="2000" kern="1200"/>
            <a:t>Develop plans to respond to incidents that will impact the supply chain.</a:t>
          </a:r>
          <a:endParaRPr lang="en-US" sz="2000" kern="1200"/>
        </a:p>
      </dsp:txBody>
      <dsp:txXfrm>
        <a:off x="38838" y="2243307"/>
        <a:ext cx="10437924" cy="717924"/>
      </dsp:txXfrm>
    </dsp:sp>
    <dsp:sp modelId="{4D14966A-F5C8-4F72-8BB5-C8D37C9190D0}">
      <dsp:nvSpPr>
        <dsp:cNvPr id="0" name=""/>
        <dsp:cNvSpPr/>
      </dsp:nvSpPr>
      <dsp:spPr>
        <a:xfrm>
          <a:off x="0" y="30576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NZ" sz="2000" kern="1200"/>
            <a:t>Monitors this in real time.</a:t>
          </a:r>
          <a:endParaRPr lang="en-US" sz="2000" kern="1200"/>
        </a:p>
      </dsp:txBody>
      <dsp:txXfrm>
        <a:off x="38838" y="3096507"/>
        <a:ext cx="10437924" cy="71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A0594-94CC-497C-B33F-ADFD6BAB35F4}">
      <dsp:nvSpPr>
        <dsp:cNvPr id="0" name=""/>
        <dsp:cNvSpPr/>
      </dsp:nvSpPr>
      <dsp:spPr>
        <a:xfrm>
          <a:off x="0" y="393684"/>
          <a:ext cx="4977578"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NZ" sz="1700" kern="1200"/>
            <a:t>Employees are educated and up to date with systems and awareness.</a:t>
          </a:r>
          <a:endParaRPr lang="en-US" sz="1700" kern="1200"/>
        </a:p>
      </dsp:txBody>
      <dsp:txXfrm>
        <a:off x="33012" y="426696"/>
        <a:ext cx="4911554" cy="610236"/>
      </dsp:txXfrm>
    </dsp:sp>
    <dsp:sp modelId="{1137CE9F-75BD-47F3-B962-116C7B5F6E13}">
      <dsp:nvSpPr>
        <dsp:cNvPr id="0" name=""/>
        <dsp:cNvSpPr/>
      </dsp:nvSpPr>
      <dsp:spPr>
        <a:xfrm>
          <a:off x="0" y="1118904"/>
          <a:ext cx="4977578"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NZ" sz="1700" kern="1200"/>
            <a:t>Best practises are taught to employees for cyber security risks and threats.</a:t>
          </a:r>
          <a:endParaRPr lang="en-US" sz="1700" kern="1200"/>
        </a:p>
      </dsp:txBody>
      <dsp:txXfrm>
        <a:off x="33012" y="1151916"/>
        <a:ext cx="4911554" cy="610236"/>
      </dsp:txXfrm>
    </dsp:sp>
    <dsp:sp modelId="{F52B97DA-3AB8-4B0A-AA1A-0BB6CC15FE17}">
      <dsp:nvSpPr>
        <dsp:cNvPr id="0" name=""/>
        <dsp:cNvSpPr/>
      </dsp:nvSpPr>
      <dsp:spPr>
        <a:xfrm>
          <a:off x="0" y="1844124"/>
          <a:ext cx="4977578"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NZ" sz="1700" kern="1200"/>
            <a:t>Incident response training is taking place for what to do and how to escalate issues.</a:t>
          </a:r>
          <a:endParaRPr lang="en-US" sz="1700" kern="1200"/>
        </a:p>
      </dsp:txBody>
      <dsp:txXfrm>
        <a:off x="33012" y="1877136"/>
        <a:ext cx="4911554" cy="610236"/>
      </dsp:txXfrm>
    </dsp:sp>
    <dsp:sp modelId="{DD2193C9-DFBB-426E-8DED-88B7C466B892}">
      <dsp:nvSpPr>
        <dsp:cNvPr id="0" name=""/>
        <dsp:cNvSpPr/>
      </dsp:nvSpPr>
      <dsp:spPr>
        <a:xfrm>
          <a:off x="0" y="2569344"/>
          <a:ext cx="4977578"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NZ" sz="1700" kern="1200"/>
            <a:t>Updates are given to employees on the updating threat landscape, and how to keep these risks low.</a:t>
          </a:r>
          <a:endParaRPr lang="en-US" sz="1700" kern="1200"/>
        </a:p>
      </dsp:txBody>
      <dsp:txXfrm>
        <a:off x="33012" y="2602356"/>
        <a:ext cx="4911554" cy="6102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EBB0-66F9-9575-C93B-1DCA0FAA7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8E5B60E0-C797-D29D-4765-A66D397E24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66F25B7-4B48-4D5E-D407-0320117E2F4C}"/>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B0537C09-F9B9-96F2-7A56-27A7044AE3B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5E3E019-FDDE-3F39-DCB8-F0BCBEBEA45A}"/>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825255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109E-7D11-E4A3-DFCB-35FF55B0784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7BDEE4EC-4780-4BEE-D29B-3FA0176335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5A25A37-DFAE-DADF-92FD-9A7CAA7358D1}"/>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34E580C2-DD34-A9F2-334D-AE386087C2E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87C755E-FB42-BA20-4974-95E566207BF0}"/>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25025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4763C-D298-5A9F-83A8-4C47265E5D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582B0D8D-4454-F068-7676-E058C86BDA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E75DE6B-945D-C622-F6FD-C5FE84F2C075}"/>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FAD7F955-151D-2218-8BE0-4ABBA83C4A3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51973D8-9CBC-4C26-A2BF-DA6262C9D705}"/>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275408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9418-AF8D-6B1F-CD03-827F3E2F55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E462E04-55A2-6191-C83D-94DD6EF9D8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34F36FC-3934-34E5-CC55-4EA38606D72B}"/>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B2F59353-E2BA-7D50-1CB5-93AF20B8E0F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5119DF1-0169-3835-5CD9-5430F88C321B}"/>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221187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3F3-4A17-1AF1-0258-83D07E89C2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B48196D-9FA4-5AA7-7CA6-70EBE9CB1F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ABDCF-A07C-9D60-4FD0-20BC4132A641}"/>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E7BB8E94-F8C9-B658-1022-1EF613794CD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8C0F8E-983F-A527-3544-AAA05EB1D4C5}"/>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111677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7944-642B-64D2-0C45-21BF709D80F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665942D-1E98-10F6-B697-A72924D379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8EBF713F-B28D-E53C-60A2-6A1D3D135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C4B164F-9B20-DD1F-2CB5-AB037020D57D}"/>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6" name="Footer Placeholder 5">
            <a:extLst>
              <a:ext uri="{FF2B5EF4-FFF2-40B4-BE49-F238E27FC236}">
                <a16:creationId xmlns:a16="http://schemas.microsoft.com/office/drawing/2014/main" id="{48BACECE-158F-D4E1-ACA4-8D093694BDD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757E9AE-11B4-0A8B-EE48-5AF33627682D}"/>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70638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045E-3414-F70A-1A26-8458E00DA64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17AC0A67-9EAF-883B-AB5E-6F4F09CEDB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E449A6-57A8-B2B4-032A-6FF2EC6530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73650C0A-648D-9CEF-429B-E6FC536E5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00662A-B9C7-CFA9-3E83-D1BA9C7989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0BFE6AA-F410-5D55-6A5A-440CC2BA5D2D}"/>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8" name="Footer Placeholder 7">
            <a:extLst>
              <a:ext uri="{FF2B5EF4-FFF2-40B4-BE49-F238E27FC236}">
                <a16:creationId xmlns:a16="http://schemas.microsoft.com/office/drawing/2014/main" id="{966F5224-3797-D97F-7F66-AFC0ACA4119C}"/>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53F724DD-BE0E-07E1-F879-80708BCEA6CF}"/>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13954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64D4-776C-8D62-7996-BC4A90AC7EA4}"/>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90D7B4BB-99DF-E64E-4890-B27645D0875E}"/>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4" name="Footer Placeholder 3">
            <a:extLst>
              <a:ext uri="{FF2B5EF4-FFF2-40B4-BE49-F238E27FC236}">
                <a16:creationId xmlns:a16="http://schemas.microsoft.com/office/drawing/2014/main" id="{69E36509-10BE-9878-A36B-5424135B076B}"/>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1480243C-28B7-1417-ACD0-629070483A6F}"/>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68340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B4AB6C-AE0A-1B0A-50F8-C0C3EE2FC052}"/>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3" name="Footer Placeholder 2">
            <a:extLst>
              <a:ext uri="{FF2B5EF4-FFF2-40B4-BE49-F238E27FC236}">
                <a16:creationId xmlns:a16="http://schemas.microsoft.com/office/drawing/2014/main" id="{0BF0CEBE-C508-56F0-61CA-51EB704A2101}"/>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E12B24B5-A2C9-9A5B-6118-AB44FFBD687D}"/>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323584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2C6F-466E-FF61-2BF7-B161FF876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8AAB7520-CACD-74EE-9D49-249D88799F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23649A1B-9E31-2785-6950-55E139DB3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26145-F70B-0724-81A8-F85B49DF748A}"/>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6" name="Footer Placeholder 5">
            <a:extLst>
              <a:ext uri="{FF2B5EF4-FFF2-40B4-BE49-F238E27FC236}">
                <a16:creationId xmlns:a16="http://schemas.microsoft.com/office/drawing/2014/main" id="{042D6C86-5F7E-2D05-AA03-85E7B7849AD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D04AD9D-7CDB-09E6-E653-8552EC68D817}"/>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94942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BA5E-C5A4-9398-8B36-12784AE19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6EAA6421-BCDD-B143-E3A5-E50E8E33F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AC2CAF2A-53F7-FBA0-1854-981F0BDE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1FA38-994E-9DAD-C761-6B89655F9FF0}"/>
              </a:ext>
            </a:extLst>
          </p:cNvPr>
          <p:cNvSpPr>
            <a:spLocks noGrp="1"/>
          </p:cNvSpPr>
          <p:nvPr>
            <p:ph type="dt" sz="half" idx="10"/>
          </p:nvPr>
        </p:nvSpPr>
        <p:spPr/>
        <p:txBody>
          <a:bodyPr/>
          <a:lstStyle/>
          <a:p>
            <a:fld id="{F9889929-A205-491A-A49F-0BED07C50351}" type="datetimeFigureOut">
              <a:rPr lang="en-NZ" smtClean="0"/>
              <a:t>10/06/2024</a:t>
            </a:fld>
            <a:endParaRPr lang="en-NZ"/>
          </a:p>
        </p:txBody>
      </p:sp>
      <p:sp>
        <p:nvSpPr>
          <p:cNvPr id="6" name="Footer Placeholder 5">
            <a:extLst>
              <a:ext uri="{FF2B5EF4-FFF2-40B4-BE49-F238E27FC236}">
                <a16:creationId xmlns:a16="http://schemas.microsoft.com/office/drawing/2014/main" id="{E9D74393-37E2-12A8-FD2A-E5DE454C595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38974F3-17E1-E921-9F09-AD698C6AF162}"/>
              </a:ext>
            </a:extLst>
          </p:cNvPr>
          <p:cNvSpPr>
            <a:spLocks noGrp="1"/>
          </p:cNvSpPr>
          <p:nvPr>
            <p:ph type="sldNum" sz="quarter" idx="12"/>
          </p:nvPr>
        </p:nvSpPr>
        <p:spPr/>
        <p:txBody>
          <a:bodyPr/>
          <a:lstStyle/>
          <a:p>
            <a:fld id="{0E73FE13-A1A8-4D9F-AEE9-8AB134A525B0}" type="slidenum">
              <a:rPr lang="en-NZ" smtClean="0"/>
              <a:t>‹#›</a:t>
            </a:fld>
            <a:endParaRPr lang="en-NZ"/>
          </a:p>
        </p:txBody>
      </p:sp>
    </p:spTree>
    <p:extLst>
      <p:ext uri="{BB962C8B-B14F-4D97-AF65-F5344CB8AC3E}">
        <p14:creationId xmlns:p14="http://schemas.microsoft.com/office/powerpoint/2010/main" val="347589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9395C-50FA-C893-0743-6C27B0BA9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CC384FBB-C16C-303E-C5FA-6E2B5004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D355026-8993-B884-2FE1-52CA987E5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889929-A205-491A-A49F-0BED07C50351}" type="datetimeFigureOut">
              <a:rPr lang="en-NZ" smtClean="0"/>
              <a:t>10/06/2024</a:t>
            </a:fld>
            <a:endParaRPr lang="en-NZ"/>
          </a:p>
        </p:txBody>
      </p:sp>
      <p:sp>
        <p:nvSpPr>
          <p:cNvPr id="5" name="Footer Placeholder 4">
            <a:extLst>
              <a:ext uri="{FF2B5EF4-FFF2-40B4-BE49-F238E27FC236}">
                <a16:creationId xmlns:a16="http://schemas.microsoft.com/office/drawing/2014/main" id="{011A5514-A37E-6FB7-B165-18D822714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a:extLst>
              <a:ext uri="{FF2B5EF4-FFF2-40B4-BE49-F238E27FC236}">
                <a16:creationId xmlns:a16="http://schemas.microsoft.com/office/drawing/2014/main" id="{B8FEB6D0-1B11-63E7-D514-2FF9040C35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73FE13-A1A8-4D9F-AEE9-8AB134A525B0}" type="slidenum">
              <a:rPr lang="en-NZ" smtClean="0"/>
              <a:t>‹#›</a:t>
            </a:fld>
            <a:endParaRPr lang="en-NZ"/>
          </a:p>
        </p:txBody>
      </p:sp>
    </p:spTree>
    <p:extLst>
      <p:ext uri="{BB962C8B-B14F-4D97-AF65-F5344CB8AC3E}">
        <p14:creationId xmlns:p14="http://schemas.microsoft.com/office/powerpoint/2010/main" val="1443352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8.svg"/><Relationship Id="rId7" Type="http://schemas.openxmlformats.org/officeDocument/2006/relationships/diagramColors" Target="../diagrams/colors9.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so.org/standard/27001" TargetMode="External"/><Relationship Id="rId2" Type="http://schemas.openxmlformats.org/officeDocument/2006/relationships/hyperlink" Target="https://www.nist.gov/cyberframework" TargetMode="External"/><Relationship Id="rId1" Type="http://schemas.openxmlformats.org/officeDocument/2006/relationships/slideLayout" Target="../slideLayouts/slideLayout2.xml"/><Relationship Id="rId4" Type="http://schemas.openxmlformats.org/officeDocument/2006/relationships/hyperlink" Target="https://www.6clicks.com/resources/answers/how-do-nist-and-iso-27000-work-together"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0C0A563E-2CC7-9D18-54AF-CE02752D46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04419-596A-5EB4-C6CA-09DB935F020F}"/>
              </a:ext>
            </a:extLst>
          </p:cNvPr>
          <p:cNvSpPr>
            <a:spLocks noGrp="1"/>
          </p:cNvSpPr>
          <p:nvPr>
            <p:ph type="ctrTitle"/>
          </p:nvPr>
        </p:nvSpPr>
        <p:spPr>
          <a:xfrm>
            <a:off x="321733" y="554845"/>
            <a:ext cx="10656891" cy="3902673"/>
          </a:xfrm>
        </p:spPr>
        <p:txBody>
          <a:bodyPr anchor="t">
            <a:normAutofit/>
          </a:bodyPr>
          <a:lstStyle/>
          <a:p>
            <a:pPr algn="l"/>
            <a:r>
              <a:rPr lang="en-NZ" sz="5200">
                <a:solidFill>
                  <a:srgbClr val="FFFFFF"/>
                </a:solidFill>
              </a:rPr>
              <a:t>NIST and ISO Cybersecurity workshop</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436F93C-4463-4A96-B2DD-5FE1332AD783}"/>
              </a:ext>
            </a:extLst>
          </p:cNvPr>
          <p:cNvSpPr>
            <a:spLocks noGrp="1"/>
          </p:cNvSpPr>
          <p:nvPr>
            <p:ph type="subTitle" idx="1"/>
          </p:nvPr>
        </p:nvSpPr>
        <p:spPr>
          <a:xfrm>
            <a:off x="315523" y="4718033"/>
            <a:ext cx="10678296" cy="1175039"/>
          </a:xfrm>
        </p:spPr>
        <p:txBody>
          <a:bodyPr anchor="b">
            <a:normAutofit/>
          </a:bodyPr>
          <a:lstStyle/>
          <a:p>
            <a:pPr algn="l"/>
            <a:r>
              <a:rPr lang="en-NZ">
                <a:solidFill>
                  <a:srgbClr val="FFFFFF"/>
                </a:solidFill>
              </a:rPr>
              <a:t>By Alex Stewart  10/06/24 (Ara Institute of Canterbury)</a:t>
            </a:r>
          </a:p>
        </p:txBody>
      </p:sp>
    </p:spTree>
    <p:extLst>
      <p:ext uri="{BB962C8B-B14F-4D97-AF65-F5344CB8AC3E}">
        <p14:creationId xmlns:p14="http://schemas.microsoft.com/office/powerpoint/2010/main" val="1620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B6DA97E-C03B-841C-4B78-B8CD7106A33B}"/>
              </a:ext>
            </a:extLst>
          </p:cNvPr>
          <p:cNvSpPr>
            <a:spLocks noGrp="1"/>
          </p:cNvSpPr>
          <p:nvPr>
            <p:ph type="title"/>
          </p:nvPr>
        </p:nvSpPr>
        <p:spPr>
          <a:xfrm>
            <a:off x="1014141" y="1450655"/>
            <a:ext cx="3932030" cy="3956690"/>
          </a:xfrm>
        </p:spPr>
        <p:txBody>
          <a:bodyPr anchor="ctr">
            <a:normAutofit/>
          </a:bodyPr>
          <a:lstStyle/>
          <a:p>
            <a:r>
              <a:rPr lang="en-NZ" sz="8000">
                <a:solidFill>
                  <a:schemeClr val="bg1"/>
                </a:solidFill>
              </a:rPr>
              <a:t>NIST CSF - Profiles</a:t>
            </a:r>
          </a:p>
        </p:txBody>
      </p:sp>
      <p:cxnSp>
        <p:nvCxnSpPr>
          <p:cNvPr id="20" name="Straight Connector 1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903F87-284D-0AFB-F8CD-AB39AE045429}"/>
              </a:ext>
            </a:extLst>
          </p:cNvPr>
          <p:cNvSpPr>
            <a:spLocks noGrp="1"/>
          </p:cNvSpPr>
          <p:nvPr>
            <p:ph idx="1"/>
          </p:nvPr>
        </p:nvSpPr>
        <p:spPr>
          <a:xfrm>
            <a:off x="6096000" y="1108061"/>
            <a:ext cx="5008901" cy="4571972"/>
          </a:xfrm>
        </p:spPr>
        <p:txBody>
          <a:bodyPr anchor="ctr">
            <a:normAutofit/>
          </a:bodyPr>
          <a:lstStyle/>
          <a:p>
            <a:r>
              <a:rPr lang="en-NZ" sz="2000">
                <a:solidFill>
                  <a:schemeClr val="bg1"/>
                </a:solidFill>
              </a:rPr>
              <a:t>Profiles allow for an organisation to align the NIST framework with more specific needs and requirements. They still allow for effective cybersecurity risk management while meeting unique needs.</a:t>
            </a:r>
          </a:p>
          <a:p>
            <a:r>
              <a:rPr lang="en-NZ" sz="2000">
                <a:solidFill>
                  <a:schemeClr val="bg1"/>
                </a:solidFill>
              </a:rPr>
              <a:t>To achieve this the company must analyse their current risk infrastructure</a:t>
            </a:r>
          </a:p>
          <a:p>
            <a:r>
              <a:rPr lang="en-NZ" sz="2000">
                <a:solidFill>
                  <a:schemeClr val="bg1"/>
                </a:solidFill>
              </a:rPr>
              <a:t>They now need to analyse their desired state of risk management or profile</a:t>
            </a:r>
          </a:p>
          <a:p>
            <a:r>
              <a:rPr lang="en-NZ" sz="2000">
                <a:solidFill>
                  <a:schemeClr val="bg1"/>
                </a:solidFill>
              </a:rPr>
              <a:t>And now they need to perform Gap analysis</a:t>
            </a:r>
          </a:p>
        </p:txBody>
      </p:sp>
    </p:spTree>
    <p:extLst>
      <p:ext uri="{BB962C8B-B14F-4D97-AF65-F5344CB8AC3E}">
        <p14:creationId xmlns:p14="http://schemas.microsoft.com/office/powerpoint/2010/main" val="410328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5966-A164-CD90-9D32-C9A6CA4F7C65}"/>
              </a:ext>
            </a:extLst>
          </p:cNvPr>
          <p:cNvSpPr>
            <a:spLocks noGrp="1"/>
          </p:cNvSpPr>
          <p:nvPr>
            <p:ph type="title"/>
          </p:nvPr>
        </p:nvSpPr>
        <p:spPr/>
        <p:txBody>
          <a:bodyPr/>
          <a:lstStyle/>
          <a:p>
            <a:r>
              <a:rPr lang="en-NZ" dirty="0"/>
              <a:t>Gap Analysis is achieved through:</a:t>
            </a:r>
          </a:p>
        </p:txBody>
      </p:sp>
      <p:graphicFrame>
        <p:nvGraphicFramePr>
          <p:cNvPr id="5" name="Content Placeholder 2">
            <a:extLst>
              <a:ext uri="{FF2B5EF4-FFF2-40B4-BE49-F238E27FC236}">
                <a16:creationId xmlns:a16="http://schemas.microsoft.com/office/drawing/2014/main" id="{D49718CA-1C80-84EA-5314-A68B2BABDDCF}"/>
              </a:ext>
            </a:extLst>
          </p:cNvPr>
          <p:cNvGraphicFramePr>
            <a:graphicFrameLocks noGrp="1"/>
          </p:cNvGraphicFramePr>
          <p:nvPr>
            <p:ph idx="1"/>
            <p:extLst>
              <p:ext uri="{D42A27DB-BD31-4B8C-83A1-F6EECF244321}">
                <p14:modId xmlns:p14="http://schemas.microsoft.com/office/powerpoint/2010/main" val="9793412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794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38D5BC9-4181-371F-28BF-436A56C95AA6}"/>
              </a:ext>
            </a:extLst>
          </p:cNvPr>
          <p:cNvSpPr>
            <a:spLocks noGrp="1"/>
          </p:cNvSpPr>
          <p:nvPr>
            <p:ph type="title"/>
          </p:nvPr>
        </p:nvSpPr>
        <p:spPr>
          <a:xfrm>
            <a:off x="1014141" y="1450655"/>
            <a:ext cx="3932030" cy="3956690"/>
          </a:xfrm>
        </p:spPr>
        <p:txBody>
          <a:bodyPr anchor="ctr">
            <a:normAutofit/>
          </a:bodyPr>
          <a:lstStyle/>
          <a:p>
            <a:r>
              <a:rPr lang="en-NZ" sz="8000">
                <a:solidFill>
                  <a:schemeClr val="bg1"/>
                </a:solidFill>
              </a:rPr>
              <a:t>ISO / IEC 27001</a:t>
            </a:r>
          </a:p>
        </p:txBody>
      </p:sp>
      <p:cxnSp>
        <p:nvCxnSpPr>
          <p:cNvPr id="15" name="Straight Connector 1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EDF778-28AD-6318-B28A-DB6B7FD6D1ED}"/>
              </a:ext>
            </a:extLst>
          </p:cNvPr>
          <p:cNvSpPr>
            <a:spLocks noGrp="1"/>
          </p:cNvSpPr>
          <p:nvPr>
            <p:ph idx="1"/>
          </p:nvPr>
        </p:nvSpPr>
        <p:spPr>
          <a:xfrm>
            <a:off x="6096000" y="1108061"/>
            <a:ext cx="5008901" cy="4571972"/>
          </a:xfrm>
        </p:spPr>
        <p:txBody>
          <a:bodyPr anchor="ctr">
            <a:normAutofit/>
          </a:bodyPr>
          <a:lstStyle/>
          <a:p>
            <a:r>
              <a:rPr lang="en-NZ" sz="1700">
                <a:solidFill>
                  <a:schemeClr val="bg1"/>
                </a:solidFill>
              </a:rPr>
              <a:t>ISO / IEC 27001 is an international standard which helps manage information security. This was originally developed jointly by </a:t>
            </a:r>
            <a:r>
              <a:rPr lang="en-NZ" sz="1700" b="1">
                <a:solidFill>
                  <a:schemeClr val="bg1"/>
                </a:solidFill>
              </a:rPr>
              <a:t>International Organisation for Standardisation </a:t>
            </a:r>
            <a:r>
              <a:rPr lang="en-NZ" sz="1700">
                <a:solidFill>
                  <a:schemeClr val="bg1"/>
                </a:solidFill>
              </a:rPr>
              <a:t>(ISO), and </a:t>
            </a:r>
            <a:r>
              <a:rPr lang="en-NZ" sz="1700" b="1">
                <a:solidFill>
                  <a:schemeClr val="bg1"/>
                </a:solidFill>
              </a:rPr>
              <a:t>International Electrotechnical Commission </a:t>
            </a:r>
            <a:r>
              <a:rPr lang="en-NZ" sz="1700">
                <a:solidFill>
                  <a:schemeClr val="bg1"/>
                </a:solidFill>
              </a:rPr>
              <a:t>(IEC). </a:t>
            </a:r>
          </a:p>
          <a:p>
            <a:r>
              <a:rPr lang="en-NZ" sz="1700">
                <a:solidFill>
                  <a:schemeClr val="bg1"/>
                </a:solidFill>
              </a:rPr>
              <a:t>It specifies requirements for implementing, maintaining and continuously improving information security management (systems).</a:t>
            </a:r>
          </a:p>
          <a:p>
            <a:r>
              <a:rPr lang="en-NZ" sz="1700">
                <a:solidFill>
                  <a:schemeClr val="bg1"/>
                </a:solidFill>
              </a:rPr>
              <a:t>Helps protect sensitive information from external threats.</a:t>
            </a:r>
          </a:p>
          <a:p>
            <a:r>
              <a:rPr lang="en-NZ" sz="1700">
                <a:solidFill>
                  <a:schemeClr val="bg1"/>
                </a:solidFill>
              </a:rPr>
              <a:t>Assists companies with meeting legal requirements for data standards.</a:t>
            </a:r>
          </a:p>
          <a:p>
            <a:r>
              <a:rPr lang="en-NZ" sz="1700">
                <a:solidFill>
                  <a:schemeClr val="bg1"/>
                </a:solidFill>
              </a:rPr>
              <a:t>Using this builds a high level of trust with partners knowing they are using an industry standard for data security.</a:t>
            </a:r>
          </a:p>
          <a:p>
            <a:endParaRPr lang="en-NZ" sz="1700">
              <a:solidFill>
                <a:schemeClr val="bg1"/>
              </a:solidFill>
            </a:endParaRPr>
          </a:p>
        </p:txBody>
      </p:sp>
    </p:spTree>
    <p:extLst>
      <p:ext uri="{BB962C8B-B14F-4D97-AF65-F5344CB8AC3E}">
        <p14:creationId xmlns:p14="http://schemas.microsoft.com/office/powerpoint/2010/main" val="131246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90FE812-FFB5-F926-1682-811F3A5EFA37}"/>
              </a:ext>
            </a:extLst>
          </p:cNvPr>
          <p:cNvSpPr>
            <a:spLocks noGrp="1"/>
          </p:cNvSpPr>
          <p:nvPr>
            <p:ph type="title"/>
          </p:nvPr>
        </p:nvSpPr>
        <p:spPr>
          <a:xfrm>
            <a:off x="1014141" y="1450655"/>
            <a:ext cx="3932030" cy="3956690"/>
          </a:xfrm>
        </p:spPr>
        <p:txBody>
          <a:bodyPr anchor="ctr">
            <a:normAutofit/>
          </a:bodyPr>
          <a:lstStyle/>
          <a:p>
            <a:r>
              <a:rPr lang="en-NZ" sz="8000">
                <a:solidFill>
                  <a:schemeClr val="bg1"/>
                </a:solidFill>
              </a:rPr>
              <a:t>ISO / IEC 27001</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FACE47-4B92-CD29-DAB5-C37ED6E032F6}"/>
              </a:ext>
            </a:extLst>
          </p:cNvPr>
          <p:cNvSpPr>
            <a:spLocks noGrp="1"/>
          </p:cNvSpPr>
          <p:nvPr>
            <p:ph idx="1"/>
          </p:nvPr>
        </p:nvSpPr>
        <p:spPr>
          <a:xfrm>
            <a:off x="6096000" y="1108061"/>
            <a:ext cx="5008901" cy="4571972"/>
          </a:xfrm>
        </p:spPr>
        <p:txBody>
          <a:bodyPr anchor="ctr">
            <a:normAutofit/>
          </a:bodyPr>
          <a:lstStyle/>
          <a:p>
            <a:r>
              <a:rPr lang="en-NZ" sz="2000">
                <a:solidFill>
                  <a:schemeClr val="bg1"/>
                </a:solidFill>
              </a:rPr>
              <a:t>Aims to manage sensitive company information so that it is considered secure. These could be things like people, processes and systems within the company.</a:t>
            </a:r>
          </a:p>
          <a:p>
            <a:r>
              <a:rPr lang="en-NZ" sz="2000">
                <a:solidFill>
                  <a:schemeClr val="bg1"/>
                </a:solidFill>
              </a:rPr>
              <a:t>Risk management identifies potential security risks that may impose threat to a given organisation and implementing countermeasures or mitigation factors to help eliminate them.</a:t>
            </a:r>
          </a:p>
          <a:p>
            <a:r>
              <a:rPr lang="en-NZ" sz="2000">
                <a:solidFill>
                  <a:schemeClr val="bg1"/>
                </a:solidFill>
              </a:rPr>
              <a:t>Continually improve their system to improve the overall security.</a:t>
            </a:r>
          </a:p>
        </p:txBody>
      </p:sp>
    </p:spTree>
    <p:extLst>
      <p:ext uri="{BB962C8B-B14F-4D97-AF65-F5344CB8AC3E}">
        <p14:creationId xmlns:p14="http://schemas.microsoft.com/office/powerpoint/2010/main" val="49522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646E5-D794-13D4-C2CF-FB5B1D54C298}"/>
              </a:ext>
            </a:extLst>
          </p:cNvPr>
          <p:cNvSpPr>
            <a:spLocks noGrp="1"/>
          </p:cNvSpPr>
          <p:nvPr>
            <p:ph type="title"/>
          </p:nvPr>
        </p:nvSpPr>
        <p:spPr>
          <a:xfrm>
            <a:off x="1156851" y="637762"/>
            <a:ext cx="9888496" cy="900131"/>
          </a:xfrm>
        </p:spPr>
        <p:txBody>
          <a:bodyPr anchor="t">
            <a:normAutofit/>
          </a:bodyPr>
          <a:lstStyle/>
          <a:p>
            <a:r>
              <a:rPr lang="en-NZ" sz="2800">
                <a:solidFill>
                  <a:schemeClr val="bg1"/>
                </a:solidFill>
              </a:rPr>
              <a:t>How does ISO/IEC 27001 work? Creating a information security management system with ISO IEC 27001.</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AAA4A2-9FC9-4B17-EE17-0C9F151D0ACD}"/>
              </a:ext>
            </a:extLst>
          </p:cNvPr>
          <p:cNvSpPr>
            <a:spLocks noGrp="1"/>
          </p:cNvSpPr>
          <p:nvPr>
            <p:ph idx="1"/>
          </p:nvPr>
        </p:nvSpPr>
        <p:spPr>
          <a:xfrm>
            <a:off x="1155548" y="2217343"/>
            <a:ext cx="9880893" cy="3959619"/>
          </a:xfrm>
        </p:spPr>
        <p:txBody>
          <a:bodyPr>
            <a:normAutofit/>
          </a:bodyPr>
          <a:lstStyle/>
          <a:p>
            <a:r>
              <a:rPr lang="en-NZ" sz="2400"/>
              <a:t>Defines the scope of the information security management system. (what parts it will cover).</a:t>
            </a:r>
          </a:p>
          <a:p>
            <a:r>
              <a:rPr lang="en-NZ" sz="2400"/>
              <a:t>Identifies and evaluates security risks that might affect the org.</a:t>
            </a:r>
          </a:p>
          <a:p>
            <a:r>
              <a:rPr lang="en-NZ" sz="2400"/>
              <a:t>Identify how to treat each risk – address, avoid, transfer, reduce or accept the risk.</a:t>
            </a:r>
          </a:p>
          <a:p>
            <a:r>
              <a:rPr lang="en-NZ" sz="2400"/>
              <a:t>Monitoring and reviewing to make sure the ISMS is meeting needs and complies with ISO/IEC 27001. Management reviews the ISMS to make sure it is suitable and effective.</a:t>
            </a:r>
          </a:p>
          <a:p>
            <a:r>
              <a:rPr lang="en-NZ" sz="2400"/>
              <a:t>Identify issues which occurred with the ISMS and correct these issues. Identify preventative actions for future risks.</a:t>
            </a:r>
          </a:p>
          <a:p>
            <a:endParaRPr lang="en-NZ" sz="2400"/>
          </a:p>
          <a:p>
            <a:endParaRPr lang="en-NZ" sz="2400"/>
          </a:p>
        </p:txBody>
      </p:sp>
    </p:spTree>
    <p:extLst>
      <p:ext uri="{BB962C8B-B14F-4D97-AF65-F5344CB8AC3E}">
        <p14:creationId xmlns:p14="http://schemas.microsoft.com/office/powerpoint/2010/main" val="1218282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61992B-F74D-AA23-7F1B-BD459CF1CC56}"/>
              </a:ext>
            </a:extLst>
          </p:cNvPr>
          <p:cNvSpPr>
            <a:spLocks noGrp="1"/>
          </p:cNvSpPr>
          <p:nvPr>
            <p:ph type="title"/>
          </p:nvPr>
        </p:nvSpPr>
        <p:spPr>
          <a:xfrm>
            <a:off x="804672" y="1412489"/>
            <a:ext cx="2871095" cy="2156621"/>
          </a:xfrm>
        </p:spPr>
        <p:txBody>
          <a:bodyPr anchor="t">
            <a:normAutofit/>
          </a:bodyPr>
          <a:lstStyle/>
          <a:p>
            <a:r>
              <a:rPr lang="en-NZ" sz="2500" dirty="0">
                <a:solidFill>
                  <a:srgbClr val="FFFFFF"/>
                </a:solidFill>
              </a:rPr>
              <a:t>The 14 Categories of Risk Control / Mitigation for ISO/IEC 27001. 114 Risks Organised into these 14 Categories.</a:t>
            </a:r>
          </a:p>
        </p:txBody>
      </p:sp>
      <p:sp>
        <p:nvSpPr>
          <p:cNvPr id="3" name="Content Placeholder 2">
            <a:extLst>
              <a:ext uri="{FF2B5EF4-FFF2-40B4-BE49-F238E27FC236}">
                <a16:creationId xmlns:a16="http://schemas.microsoft.com/office/drawing/2014/main" id="{69A0995B-F09F-DE52-BEA3-9D702E62BFFF}"/>
              </a:ext>
            </a:extLst>
          </p:cNvPr>
          <p:cNvSpPr>
            <a:spLocks noGrp="1"/>
          </p:cNvSpPr>
          <p:nvPr>
            <p:ph sz="half" idx="1"/>
          </p:nvPr>
        </p:nvSpPr>
        <p:spPr>
          <a:xfrm>
            <a:off x="5198993" y="1412489"/>
            <a:ext cx="2926080" cy="4363844"/>
          </a:xfrm>
        </p:spPr>
        <p:txBody>
          <a:bodyPr>
            <a:normAutofit/>
          </a:bodyPr>
          <a:lstStyle/>
          <a:p>
            <a:r>
              <a:rPr lang="en-NZ" sz="2000" dirty="0"/>
              <a:t>Security Policies</a:t>
            </a:r>
          </a:p>
          <a:p>
            <a:r>
              <a:rPr lang="en-NZ" sz="2000" dirty="0"/>
              <a:t>Organisation of Information Security</a:t>
            </a:r>
          </a:p>
          <a:p>
            <a:r>
              <a:rPr lang="en-NZ" sz="2000" dirty="0"/>
              <a:t>Asset Management</a:t>
            </a:r>
          </a:p>
          <a:p>
            <a:r>
              <a:rPr lang="en-NZ" sz="2000" dirty="0"/>
              <a:t>Human Resources Security</a:t>
            </a:r>
          </a:p>
          <a:p>
            <a:r>
              <a:rPr lang="en-NZ" sz="2000" dirty="0"/>
              <a:t>Cryptography</a:t>
            </a:r>
          </a:p>
          <a:p>
            <a:r>
              <a:rPr lang="en-NZ" sz="2000" dirty="0"/>
              <a:t>Access Control</a:t>
            </a:r>
          </a:p>
          <a:p>
            <a:r>
              <a:rPr lang="en-NZ" sz="2000" dirty="0"/>
              <a:t>Physical Environmental Security</a:t>
            </a:r>
          </a:p>
          <a:p>
            <a:r>
              <a:rPr lang="en-NZ" sz="2000" dirty="0"/>
              <a:t>Operations Security</a:t>
            </a:r>
          </a:p>
        </p:txBody>
      </p:sp>
      <p:sp>
        <p:nvSpPr>
          <p:cNvPr id="6" name="Content Placeholder 5">
            <a:extLst>
              <a:ext uri="{FF2B5EF4-FFF2-40B4-BE49-F238E27FC236}">
                <a16:creationId xmlns:a16="http://schemas.microsoft.com/office/drawing/2014/main" id="{FE466045-AF68-4875-ADB3-0B7FDE9F256D}"/>
              </a:ext>
            </a:extLst>
          </p:cNvPr>
          <p:cNvSpPr>
            <a:spLocks noGrp="1"/>
          </p:cNvSpPr>
          <p:nvPr>
            <p:ph sz="half" idx="2"/>
          </p:nvPr>
        </p:nvSpPr>
        <p:spPr>
          <a:xfrm>
            <a:off x="8451604" y="1412489"/>
            <a:ext cx="2926080" cy="4363844"/>
          </a:xfrm>
        </p:spPr>
        <p:txBody>
          <a:bodyPr>
            <a:normAutofit/>
          </a:bodyPr>
          <a:lstStyle/>
          <a:p>
            <a:r>
              <a:rPr lang="en-NZ" sz="1900" dirty="0"/>
              <a:t>Communications Security</a:t>
            </a:r>
          </a:p>
          <a:p>
            <a:r>
              <a:rPr lang="en-NZ" sz="1900" dirty="0"/>
              <a:t>System Acquisition, Development and Maintenance.</a:t>
            </a:r>
          </a:p>
          <a:p>
            <a:r>
              <a:rPr lang="en-NZ" sz="1900" dirty="0"/>
              <a:t>Supplier Relationships.</a:t>
            </a:r>
          </a:p>
          <a:p>
            <a:r>
              <a:rPr lang="en-NZ" sz="1900" dirty="0"/>
              <a:t>Information Security Incident Management.</a:t>
            </a:r>
          </a:p>
          <a:p>
            <a:r>
              <a:rPr lang="en-NZ" sz="1900" dirty="0"/>
              <a:t>Information Security Aspects of Business continuity management.</a:t>
            </a:r>
          </a:p>
          <a:p>
            <a:r>
              <a:rPr lang="en-NZ" sz="1900" dirty="0"/>
              <a:t>Legal Compliance.</a:t>
            </a:r>
          </a:p>
        </p:txBody>
      </p:sp>
    </p:spTree>
    <p:extLst>
      <p:ext uri="{BB962C8B-B14F-4D97-AF65-F5344CB8AC3E}">
        <p14:creationId xmlns:p14="http://schemas.microsoft.com/office/powerpoint/2010/main" val="22740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24E8D-221F-C034-DFB0-75A79C420F1B}"/>
              </a:ext>
            </a:extLst>
          </p:cNvPr>
          <p:cNvSpPr>
            <a:spLocks noGrp="1"/>
          </p:cNvSpPr>
          <p:nvPr>
            <p:ph type="title"/>
          </p:nvPr>
        </p:nvSpPr>
        <p:spPr>
          <a:xfrm>
            <a:off x="1156852" y="637762"/>
            <a:ext cx="2190782" cy="5576770"/>
          </a:xfrm>
        </p:spPr>
        <p:txBody>
          <a:bodyPr anchor="t">
            <a:normAutofit/>
          </a:bodyPr>
          <a:lstStyle/>
          <a:p>
            <a:r>
              <a:rPr lang="en-NZ" sz="3600" dirty="0">
                <a:solidFill>
                  <a:schemeClr val="bg1"/>
                </a:solidFill>
              </a:rPr>
              <a:t>Identify NIST Layers – What they aim to achieve</a:t>
            </a:r>
          </a:p>
        </p:txBody>
      </p:sp>
      <p:sp>
        <p:nvSpPr>
          <p:cNvPr id="24" name="Rectangle 23">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5">
            <a:extLst>
              <a:ext uri="{FF2B5EF4-FFF2-40B4-BE49-F238E27FC236}">
                <a16:creationId xmlns:a16="http://schemas.microsoft.com/office/drawing/2014/main" id="{0B54C29D-37C9-3AAB-E117-64E625FAC0A3}"/>
              </a:ext>
            </a:extLst>
          </p:cNvPr>
          <p:cNvSpPr>
            <a:spLocks noGrp="1"/>
          </p:cNvSpPr>
          <p:nvPr>
            <p:ph idx="1"/>
          </p:nvPr>
        </p:nvSpPr>
        <p:spPr>
          <a:xfrm>
            <a:off x="4654732" y="850052"/>
            <a:ext cx="6390623" cy="5326911"/>
          </a:xfrm>
        </p:spPr>
        <p:txBody>
          <a:bodyPr>
            <a:normAutofit/>
          </a:bodyPr>
          <a:lstStyle/>
          <a:p>
            <a:r>
              <a:rPr lang="en-NZ" sz="2400" dirty="0"/>
              <a:t>On the Identify layer of NIST, there are six main subcategories which help with risk assessment and mitigation</a:t>
            </a:r>
          </a:p>
          <a:p>
            <a:r>
              <a:rPr lang="en-NZ" sz="2400" dirty="0"/>
              <a:t>Asset Management </a:t>
            </a:r>
          </a:p>
          <a:p>
            <a:r>
              <a:rPr lang="en-NZ" sz="2400" dirty="0"/>
              <a:t>Business Environment </a:t>
            </a:r>
          </a:p>
          <a:p>
            <a:r>
              <a:rPr lang="en-NZ" sz="2400" dirty="0"/>
              <a:t>Governance</a:t>
            </a:r>
          </a:p>
          <a:p>
            <a:r>
              <a:rPr lang="en-NZ" sz="2400" dirty="0"/>
              <a:t>Risk Assessment</a:t>
            </a:r>
          </a:p>
          <a:p>
            <a:r>
              <a:rPr lang="en-NZ" sz="2400" dirty="0"/>
              <a:t>Risk management Strategy</a:t>
            </a:r>
          </a:p>
          <a:p>
            <a:r>
              <a:rPr lang="en-NZ" sz="2400" dirty="0"/>
              <a:t>Supply Chain Risk Management</a:t>
            </a:r>
          </a:p>
        </p:txBody>
      </p:sp>
    </p:spTree>
    <p:extLst>
      <p:ext uri="{BB962C8B-B14F-4D97-AF65-F5344CB8AC3E}">
        <p14:creationId xmlns:p14="http://schemas.microsoft.com/office/powerpoint/2010/main" val="351473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C19-C2C0-FA66-F17A-BEA39A5746D9}"/>
              </a:ext>
            </a:extLst>
          </p:cNvPr>
          <p:cNvSpPr>
            <a:spLocks noGrp="1"/>
          </p:cNvSpPr>
          <p:nvPr>
            <p:ph type="title"/>
          </p:nvPr>
        </p:nvSpPr>
        <p:spPr/>
        <p:txBody>
          <a:bodyPr/>
          <a:lstStyle/>
          <a:p>
            <a:r>
              <a:rPr lang="en-NZ" dirty="0"/>
              <a:t>Identify – Asset Management</a:t>
            </a:r>
          </a:p>
        </p:txBody>
      </p:sp>
      <p:graphicFrame>
        <p:nvGraphicFramePr>
          <p:cNvPr id="5" name="Content Placeholder 2">
            <a:extLst>
              <a:ext uri="{FF2B5EF4-FFF2-40B4-BE49-F238E27FC236}">
                <a16:creationId xmlns:a16="http://schemas.microsoft.com/office/drawing/2014/main" id="{520EB1E9-643A-8883-F3D5-B96B6847097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241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A2B3-CDA2-8914-2409-ED0B9949A086}"/>
              </a:ext>
            </a:extLst>
          </p:cNvPr>
          <p:cNvSpPr>
            <a:spLocks noGrp="1"/>
          </p:cNvSpPr>
          <p:nvPr>
            <p:ph type="title"/>
          </p:nvPr>
        </p:nvSpPr>
        <p:spPr/>
        <p:txBody>
          <a:bodyPr/>
          <a:lstStyle/>
          <a:p>
            <a:r>
              <a:rPr lang="en-NZ" dirty="0"/>
              <a:t>Identify -  Business Environment</a:t>
            </a:r>
          </a:p>
        </p:txBody>
      </p:sp>
      <p:graphicFrame>
        <p:nvGraphicFramePr>
          <p:cNvPr id="5" name="Content Placeholder 2">
            <a:extLst>
              <a:ext uri="{FF2B5EF4-FFF2-40B4-BE49-F238E27FC236}">
                <a16:creationId xmlns:a16="http://schemas.microsoft.com/office/drawing/2014/main" id="{1D897920-6B8F-7348-B75E-6781CF68BA2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2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76B511-CAA8-6C9E-F85F-86B71F2D2032}"/>
              </a:ext>
            </a:extLst>
          </p:cNvPr>
          <p:cNvPicPr>
            <a:picLocks noChangeAspect="1"/>
          </p:cNvPicPr>
          <p:nvPr/>
        </p:nvPicPr>
        <p:blipFill rotWithShape="1">
          <a:blip r:embed="rId2">
            <a:duotone>
              <a:schemeClr val="bg2">
                <a:shade val="45000"/>
                <a:satMod val="135000"/>
              </a:schemeClr>
              <a:prstClr val="white"/>
            </a:duotone>
          </a:blip>
          <a:srcRect t="6010" b="678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DDA7-85C8-2D98-092E-3B6C572EE6EA}"/>
              </a:ext>
            </a:extLst>
          </p:cNvPr>
          <p:cNvSpPr>
            <a:spLocks noGrp="1"/>
          </p:cNvSpPr>
          <p:nvPr>
            <p:ph type="title"/>
          </p:nvPr>
        </p:nvSpPr>
        <p:spPr>
          <a:xfrm>
            <a:off x="838200" y="365125"/>
            <a:ext cx="10515600" cy="1325563"/>
          </a:xfrm>
        </p:spPr>
        <p:txBody>
          <a:bodyPr>
            <a:normAutofit/>
          </a:bodyPr>
          <a:lstStyle/>
          <a:p>
            <a:r>
              <a:rPr lang="en-NZ" dirty="0"/>
              <a:t>Identify - Governance</a:t>
            </a:r>
          </a:p>
        </p:txBody>
      </p:sp>
      <p:graphicFrame>
        <p:nvGraphicFramePr>
          <p:cNvPr id="5" name="Content Placeholder 2">
            <a:extLst>
              <a:ext uri="{FF2B5EF4-FFF2-40B4-BE49-F238E27FC236}">
                <a16:creationId xmlns:a16="http://schemas.microsoft.com/office/drawing/2014/main" id="{C93F3442-8C73-D459-F4E2-96106F8D4805}"/>
              </a:ext>
            </a:extLst>
          </p:cNvPr>
          <p:cNvGraphicFramePr>
            <a:graphicFrameLocks noGrp="1"/>
          </p:cNvGraphicFramePr>
          <p:nvPr>
            <p:ph idx="1"/>
            <p:extLst>
              <p:ext uri="{D42A27DB-BD31-4B8C-83A1-F6EECF244321}">
                <p14:modId xmlns:p14="http://schemas.microsoft.com/office/powerpoint/2010/main" val="26456396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092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F0090A-63B9-4569-B0AE-0C2F36B15E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81670172-E58B-4379-8CAB-388DE8291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5CE15D-1C77-4DD7-8BC5-6AF01261C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553C102-47CF-4055-918A-46D0A267C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3F60C4-674D-446A-819C-71543D068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9337444-A0B9-4D1E-9583-920F517CE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128D67-B4DF-41F0-A694-277C26ABAC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7D86FB-87D6-4079-F4CA-12061327CB25}"/>
              </a:ext>
            </a:extLst>
          </p:cNvPr>
          <p:cNvSpPr>
            <a:spLocks noGrp="1"/>
          </p:cNvSpPr>
          <p:nvPr>
            <p:ph type="title"/>
          </p:nvPr>
        </p:nvSpPr>
        <p:spPr>
          <a:xfrm>
            <a:off x="630936" y="630935"/>
            <a:ext cx="5867716" cy="3050025"/>
          </a:xfrm>
          <a:noFill/>
        </p:spPr>
        <p:txBody>
          <a:bodyPr anchor="b">
            <a:normAutofit/>
          </a:bodyPr>
          <a:lstStyle/>
          <a:p>
            <a:r>
              <a:rPr lang="en-NZ" sz="4800">
                <a:solidFill>
                  <a:schemeClr val="bg1"/>
                </a:solidFill>
              </a:rPr>
              <a:t>What and Why is NIST / ISO so important to know?</a:t>
            </a:r>
          </a:p>
        </p:txBody>
      </p:sp>
      <p:sp>
        <p:nvSpPr>
          <p:cNvPr id="20" name="Rectangle 1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02030E65-4112-C0D4-DFB8-4A499F9CF4EF}"/>
              </a:ext>
            </a:extLst>
          </p:cNvPr>
          <p:cNvSpPr>
            <a:spLocks noGrp="1"/>
          </p:cNvSpPr>
          <p:nvPr>
            <p:ph idx="1"/>
          </p:nvPr>
        </p:nvSpPr>
        <p:spPr>
          <a:xfrm>
            <a:off x="630936" y="3952890"/>
            <a:ext cx="5867720" cy="2305002"/>
          </a:xfrm>
          <a:noFill/>
        </p:spPr>
        <p:txBody>
          <a:bodyPr anchor="t">
            <a:normAutofit/>
          </a:bodyPr>
          <a:lstStyle/>
          <a:p>
            <a:r>
              <a:rPr lang="en-NZ" sz="1800">
                <a:solidFill>
                  <a:schemeClr val="bg1"/>
                </a:solidFill>
              </a:rPr>
              <a:t>NIST and ISO are structured frameworks for providing cyber security assistance. </a:t>
            </a:r>
          </a:p>
          <a:p>
            <a:r>
              <a:rPr lang="en-NZ" sz="1800">
                <a:solidFill>
                  <a:schemeClr val="bg1"/>
                </a:solidFill>
              </a:rPr>
              <a:t>NIST was established in 1901 as part of the US Dept of commerce. It aimed to promote innovation and industrial competitiveness.</a:t>
            </a:r>
          </a:p>
          <a:p>
            <a:r>
              <a:rPr lang="en-NZ" sz="1800">
                <a:solidFill>
                  <a:schemeClr val="bg1"/>
                </a:solidFill>
              </a:rPr>
              <a:t>ISO is a private organisation who develops and publishes international standards.</a:t>
            </a:r>
          </a:p>
        </p:txBody>
      </p:sp>
    </p:spTree>
    <p:extLst>
      <p:ext uri="{BB962C8B-B14F-4D97-AF65-F5344CB8AC3E}">
        <p14:creationId xmlns:p14="http://schemas.microsoft.com/office/powerpoint/2010/main" val="2955113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7B21-0B85-8BD5-9F6E-520D29B26818}"/>
              </a:ext>
            </a:extLst>
          </p:cNvPr>
          <p:cNvSpPr>
            <a:spLocks noGrp="1"/>
          </p:cNvSpPr>
          <p:nvPr>
            <p:ph type="title"/>
          </p:nvPr>
        </p:nvSpPr>
        <p:spPr/>
        <p:txBody>
          <a:bodyPr/>
          <a:lstStyle/>
          <a:p>
            <a:r>
              <a:rPr lang="en-NZ" dirty="0"/>
              <a:t>Identify – Risk Assessment</a:t>
            </a:r>
          </a:p>
        </p:txBody>
      </p:sp>
      <p:graphicFrame>
        <p:nvGraphicFramePr>
          <p:cNvPr id="5" name="Content Placeholder 2">
            <a:extLst>
              <a:ext uri="{FF2B5EF4-FFF2-40B4-BE49-F238E27FC236}">
                <a16:creationId xmlns:a16="http://schemas.microsoft.com/office/drawing/2014/main" id="{D80073D6-4334-4D1D-5DDC-1D00B0C74E3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90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ECBD-E012-235C-E035-A2FCC6A7369B}"/>
              </a:ext>
            </a:extLst>
          </p:cNvPr>
          <p:cNvSpPr>
            <a:spLocks noGrp="1"/>
          </p:cNvSpPr>
          <p:nvPr>
            <p:ph type="title"/>
          </p:nvPr>
        </p:nvSpPr>
        <p:spPr/>
        <p:txBody>
          <a:bodyPr/>
          <a:lstStyle/>
          <a:p>
            <a:r>
              <a:rPr lang="en-NZ" dirty="0"/>
              <a:t>Identify - Risk Management Strategy</a:t>
            </a:r>
          </a:p>
        </p:txBody>
      </p:sp>
      <p:graphicFrame>
        <p:nvGraphicFramePr>
          <p:cNvPr id="5" name="Content Placeholder 2">
            <a:extLst>
              <a:ext uri="{FF2B5EF4-FFF2-40B4-BE49-F238E27FC236}">
                <a16:creationId xmlns:a16="http://schemas.microsoft.com/office/drawing/2014/main" id="{1ADFB8FE-F49C-7384-C6B1-6593C0D188E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190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D8F0-8292-E9A4-5E13-5D7FD5C7E67C}"/>
              </a:ext>
            </a:extLst>
          </p:cNvPr>
          <p:cNvSpPr>
            <a:spLocks noGrp="1"/>
          </p:cNvSpPr>
          <p:nvPr>
            <p:ph type="title"/>
          </p:nvPr>
        </p:nvSpPr>
        <p:spPr/>
        <p:txBody>
          <a:bodyPr/>
          <a:lstStyle/>
          <a:p>
            <a:r>
              <a:rPr lang="en-NZ" dirty="0"/>
              <a:t>Identify – Supply Chain Risk Management</a:t>
            </a:r>
          </a:p>
        </p:txBody>
      </p:sp>
      <p:graphicFrame>
        <p:nvGraphicFramePr>
          <p:cNvPr id="5" name="Content Placeholder 2">
            <a:extLst>
              <a:ext uri="{FF2B5EF4-FFF2-40B4-BE49-F238E27FC236}">
                <a16:creationId xmlns:a16="http://schemas.microsoft.com/office/drawing/2014/main" id="{C0C7F20E-5F48-AFED-3D6E-7369227EE97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3011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B40645-E4B2-DBBA-5D6E-5FE5DC6D45A3}"/>
              </a:ext>
            </a:extLst>
          </p:cNvPr>
          <p:cNvSpPr>
            <a:spLocks noGrp="1"/>
          </p:cNvSpPr>
          <p:nvPr>
            <p:ph type="title"/>
          </p:nvPr>
        </p:nvSpPr>
        <p:spPr>
          <a:xfrm>
            <a:off x="804672" y="1412489"/>
            <a:ext cx="2871095" cy="2127124"/>
          </a:xfrm>
        </p:spPr>
        <p:txBody>
          <a:bodyPr anchor="t">
            <a:normAutofit/>
          </a:bodyPr>
          <a:lstStyle/>
          <a:p>
            <a:r>
              <a:rPr lang="en-NZ" sz="3600">
                <a:solidFill>
                  <a:schemeClr val="bg1"/>
                </a:solidFill>
              </a:rPr>
              <a:t>Protect layers of NIST and what they aim to Achieve</a:t>
            </a:r>
          </a:p>
        </p:txBody>
      </p:sp>
      <p:sp>
        <p:nvSpPr>
          <p:cNvPr id="3" name="Content Placeholder 2">
            <a:extLst>
              <a:ext uri="{FF2B5EF4-FFF2-40B4-BE49-F238E27FC236}">
                <a16:creationId xmlns:a16="http://schemas.microsoft.com/office/drawing/2014/main" id="{EBC1FF71-ABE6-980A-7448-5122BECA0AAE}"/>
              </a:ext>
            </a:extLst>
          </p:cNvPr>
          <p:cNvSpPr>
            <a:spLocks noGrp="1"/>
          </p:cNvSpPr>
          <p:nvPr>
            <p:ph sz="half" idx="1"/>
          </p:nvPr>
        </p:nvSpPr>
        <p:spPr>
          <a:xfrm>
            <a:off x="5198993" y="1412489"/>
            <a:ext cx="2926080" cy="4363844"/>
          </a:xfrm>
        </p:spPr>
        <p:txBody>
          <a:bodyPr>
            <a:normAutofit/>
          </a:bodyPr>
          <a:lstStyle/>
          <a:p>
            <a:pPr marL="0" indent="0">
              <a:buNone/>
            </a:pPr>
            <a:r>
              <a:rPr lang="en-NZ" sz="2000" dirty="0"/>
              <a:t>The layers are as follows: Access Control, Awareness and Training, Data Security, Information Protection Processes and Procedures, Maintenance, and Protective Technology.</a:t>
            </a:r>
          </a:p>
        </p:txBody>
      </p:sp>
      <p:sp>
        <p:nvSpPr>
          <p:cNvPr id="4" name="Content Placeholder 3">
            <a:extLst>
              <a:ext uri="{FF2B5EF4-FFF2-40B4-BE49-F238E27FC236}">
                <a16:creationId xmlns:a16="http://schemas.microsoft.com/office/drawing/2014/main" id="{9A3D3A59-0E99-E023-A3EA-CFCB559D56FD}"/>
              </a:ext>
            </a:extLst>
          </p:cNvPr>
          <p:cNvSpPr>
            <a:spLocks noGrp="1"/>
          </p:cNvSpPr>
          <p:nvPr>
            <p:ph sz="half" idx="2"/>
          </p:nvPr>
        </p:nvSpPr>
        <p:spPr>
          <a:xfrm>
            <a:off x="8451604" y="1412489"/>
            <a:ext cx="2926080" cy="4363844"/>
          </a:xfrm>
        </p:spPr>
        <p:txBody>
          <a:bodyPr>
            <a:normAutofit/>
          </a:bodyPr>
          <a:lstStyle/>
          <a:p>
            <a:r>
              <a:rPr lang="en-NZ" sz="2000"/>
              <a:t>These aim to establish safeguards which should ensure security and system/network resilience. </a:t>
            </a:r>
          </a:p>
          <a:p>
            <a:endParaRPr lang="en-NZ" sz="2000"/>
          </a:p>
        </p:txBody>
      </p:sp>
    </p:spTree>
    <p:extLst>
      <p:ext uri="{BB962C8B-B14F-4D97-AF65-F5344CB8AC3E}">
        <p14:creationId xmlns:p14="http://schemas.microsoft.com/office/powerpoint/2010/main" val="419777587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E78F2-4184-A1E6-0EF4-8A05AF55EA91}"/>
              </a:ext>
            </a:extLst>
          </p:cNvPr>
          <p:cNvSpPr>
            <a:spLocks noGrp="1"/>
          </p:cNvSpPr>
          <p:nvPr>
            <p:ph type="title"/>
          </p:nvPr>
        </p:nvSpPr>
        <p:spPr>
          <a:xfrm>
            <a:off x="6094105" y="802955"/>
            <a:ext cx="4977976" cy="1454051"/>
          </a:xfrm>
        </p:spPr>
        <p:txBody>
          <a:bodyPr>
            <a:normAutofit/>
          </a:bodyPr>
          <a:lstStyle/>
          <a:p>
            <a:r>
              <a:rPr lang="en-NZ" sz="3600">
                <a:solidFill>
                  <a:schemeClr val="tx2"/>
                </a:solidFill>
              </a:rPr>
              <a:t>Protect – Access Control</a:t>
            </a:r>
          </a:p>
        </p:txBody>
      </p:sp>
      <p:pic>
        <p:nvPicPr>
          <p:cNvPr id="9" name="Graphic 8" descr="Unlock">
            <a:extLst>
              <a:ext uri="{FF2B5EF4-FFF2-40B4-BE49-F238E27FC236}">
                <a16:creationId xmlns:a16="http://schemas.microsoft.com/office/drawing/2014/main" id="{513207EA-29E7-30FF-E547-9DEAFC68F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D43FC523-4E44-B7E5-FC55-F8ECCE2EBD57}"/>
              </a:ext>
            </a:extLst>
          </p:cNvPr>
          <p:cNvSpPr>
            <a:spLocks noGrp="1"/>
          </p:cNvSpPr>
          <p:nvPr>
            <p:ph idx="1"/>
          </p:nvPr>
        </p:nvSpPr>
        <p:spPr>
          <a:xfrm>
            <a:off x="6090574" y="2421682"/>
            <a:ext cx="4977578" cy="3639289"/>
          </a:xfrm>
        </p:spPr>
        <p:txBody>
          <a:bodyPr anchor="ctr">
            <a:normAutofit/>
          </a:bodyPr>
          <a:lstStyle/>
          <a:p>
            <a:r>
              <a:rPr lang="en-NZ" sz="1700">
                <a:solidFill>
                  <a:schemeClr val="tx2"/>
                </a:solidFill>
              </a:rPr>
              <a:t>This makes sure that users and devices are who they say to be, before granting access to systems or data.</a:t>
            </a:r>
          </a:p>
          <a:p>
            <a:r>
              <a:rPr lang="en-NZ" sz="1700">
                <a:solidFill>
                  <a:schemeClr val="tx2"/>
                </a:solidFill>
              </a:rPr>
              <a:t>Makes sure authorisation is in place for accessing private resources or assets</a:t>
            </a:r>
          </a:p>
          <a:p>
            <a:r>
              <a:rPr lang="en-NZ" sz="1700">
                <a:solidFill>
                  <a:schemeClr val="tx2"/>
                </a:solidFill>
              </a:rPr>
              <a:t>Account management to make sure people are only authorised to access what they should be viewing.</a:t>
            </a:r>
          </a:p>
          <a:p>
            <a:r>
              <a:rPr lang="en-NZ" sz="1700">
                <a:solidFill>
                  <a:schemeClr val="tx2"/>
                </a:solidFill>
              </a:rPr>
              <a:t>Least privilege – people have minimum privileges and are only granted what they need.</a:t>
            </a:r>
          </a:p>
          <a:p>
            <a:r>
              <a:rPr lang="en-NZ" sz="1700">
                <a:solidFill>
                  <a:schemeClr val="tx2"/>
                </a:solidFill>
              </a:rPr>
              <a:t>Access monitoring for monitoring who is viewing and accessing what information.</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701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94220-1BC6-BF95-848D-9FC8E2D77F1E}"/>
              </a:ext>
            </a:extLst>
          </p:cNvPr>
          <p:cNvSpPr>
            <a:spLocks noGrp="1"/>
          </p:cNvSpPr>
          <p:nvPr>
            <p:ph type="title"/>
          </p:nvPr>
        </p:nvSpPr>
        <p:spPr>
          <a:xfrm>
            <a:off x="6094105" y="802955"/>
            <a:ext cx="4977976" cy="1454051"/>
          </a:xfrm>
        </p:spPr>
        <p:txBody>
          <a:bodyPr>
            <a:normAutofit/>
          </a:bodyPr>
          <a:lstStyle/>
          <a:p>
            <a:r>
              <a:rPr lang="en-NZ" sz="3600">
                <a:solidFill>
                  <a:schemeClr val="tx2"/>
                </a:solidFill>
              </a:rPr>
              <a:t>Protect – Awareness and Training</a:t>
            </a:r>
          </a:p>
        </p:txBody>
      </p:sp>
      <p:pic>
        <p:nvPicPr>
          <p:cNvPr id="7" name="Graphic 6" descr="Laptop Secure">
            <a:extLst>
              <a:ext uri="{FF2B5EF4-FFF2-40B4-BE49-F238E27FC236}">
                <a16:creationId xmlns:a16="http://schemas.microsoft.com/office/drawing/2014/main" id="{B462A25D-2ACA-E40D-D2A9-00BE70182B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graphicFrame>
        <p:nvGraphicFramePr>
          <p:cNvPr id="19" name="Content Placeholder 2">
            <a:extLst>
              <a:ext uri="{FF2B5EF4-FFF2-40B4-BE49-F238E27FC236}">
                <a16:creationId xmlns:a16="http://schemas.microsoft.com/office/drawing/2014/main" id="{54D8682B-54E2-CAAA-95D8-869083E64820}"/>
              </a:ext>
            </a:extLst>
          </p:cNvPr>
          <p:cNvGraphicFramePr>
            <a:graphicFrameLocks noGrp="1"/>
          </p:cNvGraphicFramePr>
          <p:nvPr>
            <p:ph idx="1"/>
          </p:nvPr>
        </p:nvGraphicFramePr>
        <p:xfrm>
          <a:off x="6090574"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8076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9D3DC41-B938-6D0F-6077-18912BC2CE0D}"/>
              </a:ext>
            </a:extLst>
          </p:cNvPr>
          <p:cNvSpPr>
            <a:spLocks noGrp="1"/>
          </p:cNvSpPr>
          <p:nvPr>
            <p:ph type="title"/>
          </p:nvPr>
        </p:nvSpPr>
        <p:spPr>
          <a:xfrm>
            <a:off x="640080" y="1243013"/>
            <a:ext cx="3855720" cy="4371974"/>
          </a:xfrm>
        </p:spPr>
        <p:txBody>
          <a:bodyPr>
            <a:normAutofit/>
          </a:bodyPr>
          <a:lstStyle/>
          <a:p>
            <a:r>
              <a:rPr lang="en-NZ" sz="3600">
                <a:solidFill>
                  <a:schemeClr val="tx2"/>
                </a:solidFill>
              </a:rPr>
              <a:t>Protect – Data Security </a:t>
            </a:r>
          </a:p>
        </p:txBody>
      </p:sp>
      <p:graphicFrame>
        <p:nvGraphicFramePr>
          <p:cNvPr id="18" name="Content Placeholder 2">
            <a:extLst>
              <a:ext uri="{FF2B5EF4-FFF2-40B4-BE49-F238E27FC236}">
                <a16:creationId xmlns:a16="http://schemas.microsoft.com/office/drawing/2014/main" id="{4A64A267-3C02-EB2A-7E68-4E07C4DCAA10}"/>
              </a:ext>
            </a:extLst>
          </p:cNvPr>
          <p:cNvGraphicFramePr>
            <a:graphicFrameLocks noGrp="1"/>
          </p:cNvGraphicFramePr>
          <p:nvPr>
            <p:ph idx="1"/>
          </p:nvPr>
        </p:nvGraphicFramePr>
        <p:xfrm>
          <a:off x="6172200" y="804672"/>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953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AD01E32-B73B-9C22-FECD-ECEE87BF8CD0}"/>
              </a:ext>
            </a:extLst>
          </p:cNvPr>
          <p:cNvSpPr>
            <a:spLocks noGrp="1"/>
          </p:cNvSpPr>
          <p:nvPr>
            <p:ph type="title"/>
          </p:nvPr>
        </p:nvSpPr>
        <p:spPr>
          <a:xfrm>
            <a:off x="640080" y="1243013"/>
            <a:ext cx="3855720" cy="4371974"/>
          </a:xfrm>
        </p:spPr>
        <p:txBody>
          <a:bodyPr>
            <a:normAutofit/>
          </a:bodyPr>
          <a:lstStyle/>
          <a:p>
            <a:r>
              <a:rPr lang="en-NZ" sz="3600">
                <a:solidFill>
                  <a:schemeClr val="tx2"/>
                </a:solidFill>
              </a:rPr>
              <a:t>Protect – Information Protection Processes and Procedures</a:t>
            </a:r>
          </a:p>
        </p:txBody>
      </p:sp>
      <p:graphicFrame>
        <p:nvGraphicFramePr>
          <p:cNvPr id="18" name="Content Placeholder 2">
            <a:extLst>
              <a:ext uri="{FF2B5EF4-FFF2-40B4-BE49-F238E27FC236}">
                <a16:creationId xmlns:a16="http://schemas.microsoft.com/office/drawing/2014/main" id="{6B7D55E5-1434-4827-B5AD-A9E5ABB71750}"/>
              </a:ext>
            </a:extLst>
          </p:cNvPr>
          <p:cNvGraphicFramePr>
            <a:graphicFrameLocks noGrp="1"/>
          </p:cNvGraphicFramePr>
          <p:nvPr>
            <p:ph idx="1"/>
          </p:nvPr>
        </p:nvGraphicFramePr>
        <p:xfrm>
          <a:off x="6172200" y="804672"/>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62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3" name="Group 2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4" name="Freeform: Shape 2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5F53633-298A-2AA3-241F-2DC4A3E4F823}"/>
              </a:ext>
            </a:extLst>
          </p:cNvPr>
          <p:cNvSpPr>
            <a:spLocks noGrp="1"/>
          </p:cNvSpPr>
          <p:nvPr>
            <p:ph type="title"/>
          </p:nvPr>
        </p:nvSpPr>
        <p:spPr>
          <a:xfrm>
            <a:off x="640080" y="1243013"/>
            <a:ext cx="3855720" cy="4371974"/>
          </a:xfrm>
        </p:spPr>
        <p:txBody>
          <a:bodyPr>
            <a:normAutofit/>
          </a:bodyPr>
          <a:lstStyle/>
          <a:p>
            <a:r>
              <a:rPr lang="en-NZ" sz="3600">
                <a:solidFill>
                  <a:schemeClr val="tx2"/>
                </a:solidFill>
              </a:rPr>
              <a:t>Protect – Maintenance </a:t>
            </a:r>
          </a:p>
        </p:txBody>
      </p:sp>
      <p:graphicFrame>
        <p:nvGraphicFramePr>
          <p:cNvPr id="29" name="Content Placeholder 2">
            <a:extLst>
              <a:ext uri="{FF2B5EF4-FFF2-40B4-BE49-F238E27FC236}">
                <a16:creationId xmlns:a16="http://schemas.microsoft.com/office/drawing/2014/main" id="{D7EBD178-3454-4E16-460E-23F59D85F90F}"/>
              </a:ext>
            </a:extLst>
          </p:cNvPr>
          <p:cNvGraphicFramePr>
            <a:graphicFrameLocks noGrp="1"/>
          </p:cNvGraphicFramePr>
          <p:nvPr>
            <p:ph idx="1"/>
          </p:nvPr>
        </p:nvGraphicFramePr>
        <p:xfrm>
          <a:off x="6172200" y="804672"/>
          <a:ext cx="5221224" cy="5230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7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A7AA3C2-20CB-A136-4DB4-5C1122537349}"/>
              </a:ext>
            </a:extLst>
          </p:cNvPr>
          <p:cNvSpPr>
            <a:spLocks noGrp="1"/>
          </p:cNvSpPr>
          <p:nvPr>
            <p:ph type="title"/>
          </p:nvPr>
        </p:nvSpPr>
        <p:spPr>
          <a:xfrm>
            <a:off x="804672" y="2053641"/>
            <a:ext cx="3669161" cy="2760098"/>
          </a:xfrm>
        </p:spPr>
        <p:txBody>
          <a:bodyPr>
            <a:normAutofit/>
          </a:bodyPr>
          <a:lstStyle/>
          <a:p>
            <a:r>
              <a:rPr lang="en-NZ" sz="4000">
                <a:solidFill>
                  <a:schemeClr val="tx2"/>
                </a:solidFill>
              </a:rPr>
              <a:t>Protect – Protective Technology</a:t>
            </a:r>
          </a:p>
        </p:txBody>
      </p:sp>
      <p:graphicFrame>
        <p:nvGraphicFramePr>
          <p:cNvPr id="19" name="Content Placeholder 2">
            <a:extLst>
              <a:ext uri="{FF2B5EF4-FFF2-40B4-BE49-F238E27FC236}">
                <a16:creationId xmlns:a16="http://schemas.microsoft.com/office/drawing/2014/main" id="{85FFD965-4A97-144E-C03D-A2EB4FA8D0C8}"/>
              </a:ext>
            </a:extLst>
          </p:cNvPr>
          <p:cNvGraphicFramePr>
            <a:graphicFrameLocks noGrp="1"/>
          </p:cNvGraphicFramePr>
          <p:nvPr>
            <p:ph idx="1"/>
          </p:nvPr>
        </p:nvGraphicFramePr>
        <p:xfrm>
          <a:off x="6090574" y="801866"/>
          <a:ext cx="5306084" cy="5230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274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E8704B7A-20B9-6535-269C-FDABD16B9E5A}"/>
              </a:ext>
            </a:extLst>
          </p:cNvPr>
          <p:cNvPicPr>
            <a:picLocks noChangeAspect="1"/>
          </p:cNvPicPr>
          <p:nvPr/>
        </p:nvPicPr>
        <p:blipFill rotWithShape="1">
          <a:blip r:embed="rId2"/>
          <a:srcRect l="3784" r="43557"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897E5-13A3-EB90-5E13-375D4B0A1181}"/>
              </a:ext>
            </a:extLst>
          </p:cNvPr>
          <p:cNvSpPr>
            <a:spLocks noGrp="1"/>
          </p:cNvSpPr>
          <p:nvPr>
            <p:ph type="title"/>
          </p:nvPr>
        </p:nvSpPr>
        <p:spPr>
          <a:xfrm>
            <a:off x="6115317" y="405685"/>
            <a:ext cx="5464968" cy="1559301"/>
          </a:xfrm>
        </p:spPr>
        <p:txBody>
          <a:bodyPr>
            <a:normAutofit/>
          </a:bodyPr>
          <a:lstStyle/>
          <a:p>
            <a:r>
              <a:rPr lang="en-NZ" sz="3400"/>
              <a:t>NIST CSF – National Institute of Standards and Technology – Cyber Security Framework</a:t>
            </a:r>
          </a:p>
        </p:txBody>
      </p:sp>
      <p:sp>
        <p:nvSpPr>
          <p:cNvPr id="3" name="Content Placeholder 2">
            <a:extLst>
              <a:ext uri="{FF2B5EF4-FFF2-40B4-BE49-F238E27FC236}">
                <a16:creationId xmlns:a16="http://schemas.microsoft.com/office/drawing/2014/main" id="{AA17C0A1-38EF-A130-84D9-085FE96EB1AC}"/>
              </a:ext>
            </a:extLst>
          </p:cNvPr>
          <p:cNvSpPr>
            <a:spLocks noGrp="1"/>
          </p:cNvSpPr>
          <p:nvPr>
            <p:ph idx="1"/>
          </p:nvPr>
        </p:nvSpPr>
        <p:spPr>
          <a:xfrm>
            <a:off x="6115317" y="2743200"/>
            <a:ext cx="5247340" cy="3496878"/>
          </a:xfrm>
        </p:spPr>
        <p:txBody>
          <a:bodyPr anchor="ctr">
            <a:normAutofit/>
          </a:bodyPr>
          <a:lstStyle/>
          <a:p>
            <a:r>
              <a:rPr lang="en-NZ" sz="2000"/>
              <a:t>NIST is a framework that helps businesses meet and align with their needs while successfully managing their IT infrastructure to meet cyber security best standards.</a:t>
            </a:r>
          </a:p>
          <a:p>
            <a:r>
              <a:rPr lang="en-NZ" sz="2000"/>
              <a:t>It helps cyber security risk management.</a:t>
            </a:r>
          </a:p>
          <a:p>
            <a:endParaRPr lang="en-NZ" sz="2000"/>
          </a:p>
        </p:txBody>
      </p:sp>
    </p:spTree>
    <p:extLst>
      <p:ext uri="{BB962C8B-B14F-4D97-AF65-F5344CB8AC3E}">
        <p14:creationId xmlns:p14="http://schemas.microsoft.com/office/powerpoint/2010/main" val="320423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150976CC-87A6-4852-FB35-7B127F99F184}"/>
              </a:ext>
            </a:extLst>
          </p:cNvPr>
          <p:cNvPicPr>
            <a:picLocks noChangeAspect="1"/>
          </p:cNvPicPr>
          <p:nvPr/>
        </p:nvPicPr>
        <p:blipFill rotWithShape="1">
          <a:blip r:embed="rId2"/>
          <a:srcRect l="28949" r="23049"/>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0AE1D2FA-6BF7-1909-B7B0-4BB54B7F91AA}"/>
              </a:ext>
            </a:extLst>
          </p:cNvPr>
          <p:cNvSpPr>
            <a:spLocks noGrp="1"/>
          </p:cNvSpPr>
          <p:nvPr>
            <p:ph type="title"/>
          </p:nvPr>
        </p:nvSpPr>
        <p:spPr>
          <a:xfrm>
            <a:off x="6094105" y="802955"/>
            <a:ext cx="4977976" cy="1454051"/>
          </a:xfrm>
        </p:spPr>
        <p:txBody>
          <a:bodyPr anchor="b">
            <a:normAutofit/>
          </a:bodyPr>
          <a:lstStyle/>
          <a:p>
            <a:r>
              <a:rPr lang="en-NZ" sz="3600" dirty="0">
                <a:solidFill>
                  <a:schemeClr val="tx2"/>
                </a:solidFill>
              </a:rPr>
              <a:t>NIST Detect layers and what they aim to achieve</a:t>
            </a:r>
          </a:p>
        </p:txBody>
      </p:sp>
      <p:sp>
        <p:nvSpPr>
          <p:cNvPr id="3" name="Content Placeholder 2">
            <a:extLst>
              <a:ext uri="{FF2B5EF4-FFF2-40B4-BE49-F238E27FC236}">
                <a16:creationId xmlns:a16="http://schemas.microsoft.com/office/drawing/2014/main" id="{2AB00CF9-8E09-555E-5012-F180459EAF44}"/>
              </a:ext>
            </a:extLst>
          </p:cNvPr>
          <p:cNvSpPr>
            <a:spLocks noGrp="1"/>
          </p:cNvSpPr>
          <p:nvPr>
            <p:ph idx="1"/>
          </p:nvPr>
        </p:nvSpPr>
        <p:spPr>
          <a:xfrm>
            <a:off x="6090574" y="2415756"/>
            <a:ext cx="4977578" cy="3639289"/>
          </a:xfrm>
        </p:spPr>
        <p:txBody>
          <a:bodyPr anchor="ctr">
            <a:normAutofit/>
          </a:bodyPr>
          <a:lstStyle/>
          <a:p>
            <a:r>
              <a:rPr lang="en-NZ" sz="1800" dirty="0">
                <a:solidFill>
                  <a:schemeClr val="tx2"/>
                </a:solidFill>
              </a:rPr>
              <a:t>The detect layer of NIST is made up of three sub layers</a:t>
            </a:r>
          </a:p>
          <a:p>
            <a:r>
              <a:rPr lang="en-NZ" sz="1800" dirty="0">
                <a:solidFill>
                  <a:schemeClr val="tx2"/>
                </a:solidFill>
              </a:rPr>
              <a:t>Anomalies and Security</a:t>
            </a:r>
          </a:p>
          <a:p>
            <a:r>
              <a:rPr lang="en-NZ" sz="1800" dirty="0">
                <a:solidFill>
                  <a:schemeClr val="tx2"/>
                </a:solidFill>
              </a:rPr>
              <a:t>Security Continuous Monitoring</a:t>
            </a:r>
          </a:p>
          <a:p>
            <a:r>
              <a:rPr lang="en-NZ" sz="1800" dirty="0">
                <a:solidFill>
                  <a:schemeClr val="tx2"/>
                </a:solidFill>
              </a:rPr>
              <a:t>Detection Processes</a:t>
            </a:r>
          </a:p>
          <a:p>
            <a:r>
              <a:rPr lang="en-NZ" sz="1800" dirty="0">
                <a:solidFill>
                  <a:schemeClr val="tx2"/>
                </a:solidFill>
              </a:rPr>
              <a:t>The Detect layer of NIST aims to identify cyber security risks or threats in a swift fashion and monitor them which enables for fast response and mitigation efforts.</a:t>
            </a:r>
          </a:p>
        </p:txBody>
      </p:sp>
    </p:spTree>
    <p:extLst>
      <p:ext uri="{BB962C8B-B14F-4D97-AF65-F5344CB8AC3E}">
        <p14:creationId xmlns:p14="http://schemas.microsoft.com/office/powerpoint/2010/main" val="3441671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C9E49EC-B11F-60A3-FDB0-8DAF24E7783F}"/>
              </a:ext>
            </a:extLst>
          </p:cNvPr>
          <p:cNvPicPr>
            <a:picLocks noChangeAspect="1"/>
          </p:cNvPicPr>
          <p:nvPr/>
        </p:nvPicPr>
        <p:blipFill rotWithShape="1">
          <a:blip r:embed="rId2">
            <a:alphaModFix amt="35000"/>
          </a:blip>
          <a:srcRect t="9916" b="1057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FFBE4D-10E0-B4CA-0160-B6B66A56F2E7}"/>
              </a:ext>
            </a:extLst>
          </p:cNvPr>
          <p:cNvSpPr>
            <a:spLocks noGrp="1"/>
          </p:cNvSpPr>
          <p:nvPr>
            <p:ph type="title"/>
          </p:nvPr>
        </p:nvSpPr>
        <p:spPr>
          <a:xfrm>
            <a:off x="838200" y="365125"/>
            <a:ext cx="10515600" cy="1325563"/>
          </a:xfrm>
        </p:spPr>
        <p:txBody>
          <a:bodyPr>
            <a:normAutofit/>
          </a:bodyPr>
          <a:lstStyle/>
          <a:p>
            <a:r>
              <a:rPr lang="en-NZ">
                <a:solidFill>
                  <a:srgbClr val="FFFFFF"/>
                </a:solidFill>
              </a:rPr>
              <a:t>Detect – Anomalies and Events</a:t>
            </a:r>
          </a:p>
        </p:txBody>
      </p:sp>
      <p:graphicFrame>
        <p:nvGraphicFramePr>
          <p:cNvPr id="5" name="Content Placeholder 2">
            <a:extLst>
              <a:ext uri="{FF2B5EF4-FFF2-40B4-BE49-F238E27FC236}">
                <a16:creationId xmlns:a16="http://schemas.microsoft.com/office/drawing/2014/main" id="{B49739D5-82EA-ECFC-0C27-F3FB5EA84F88}"/>
              </a:ext>
            </a:extLst>
          </p:cNvPr>
          <p:cNvGraphicFramePr>
            <a:graphicFrameLocks noGrp="1"/>
          </p:cNvGraphicFramePr>
          <p:nvPr>
            <p:ph idx="1"/>
            <p:extLst>
              <p:ext uri="{D42A27DB-BD31-4B8C-83A1-F6EECF244321}">
                <p14:modId xmlns:p14="http://schemas.microsoft.com/office/powerpoint/2010/main" val="12383733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184699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34EF-9749-EA2E-175E-456ED8614F9E}"/>
              </a:ext>
            </a:extLst>
          </p:cNvPr>
          <p:cNvSpPr>
            <a:spLocks noGrp="1"/>
          </p:cNvSpPr>
          <p:nvPr>
            <p:ph type="title"/>
          </p:nvPr>
        </p:nvSpPr>
        <p:spPr/>
        <p:txBody>
          <a:bodyPr/>
          <a:lstStyle/>
          <a:p>
            <a:r>
              <a:rPr lang="en-NZ" dirty="0"/>
              <a:t>Detect – Security Continuous Monitoring.</a:t>
            </a:r>
          </a:p>
        </p:txBody>
      </p:sp>
      <p:graphicFrame>
        <p:nvGraphicFramePr>
          <p:cNvPr id="5" name="Content Placeholder 2">
            <a:extLst>
              <a:ext uri="{FF2B5EF4-FFF2-40B4-BE49-F238E27FC236}">
                <a16:creationId xmlns:a16="http://schemas.microsoft.com/office/drawing/2014/main" id="{386B7C52-D18F-B872-C743-B12C2D02E26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534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01882B-97B9-CF99-2646-54C9CF8D57D0}"/>
              </a:ext>
            </a:extLst>
          </p:cNvPr>
          <p:cNvSpPr>
            <a:spLocks noGrp="1"/>
          </p:cNvSpPr>
          <p:nvPr>
            <p:ph type="title"/>
          </p:nvPr>
        </p:nvSpPr>
        <p:spPr>
          <a:xfrm>
            <a:off x="826396" y="586855"/>
            <a:ext cx="4230100" cy="3387497"/>
          </a:xfrm>
        </p:spPr>
        <p:txBody>
          <a:bodyPr anchor="b">
            <a:normAutofit/>
          </a:bodyPr>
          <a:lstStyle/>
          <a:p>
            <a:pPr algn="r"/>
            <a:r>
              <a:rPr lang="en-NZ" sz="4000">
                <a:solidFill>
                  <a:srgbClr val="FFFFFF"/>
                </a:solidFill>
              </a:rPr>
              <a:t>Detect – Detection Processes</a:t>
            </a:r>
          </a:p>
        </p:txBody>
      </p:sp>
      <p:sp>
        <p:nvSpPr>
          <p:cNvPr id="3" name="Content Placeholder 2">
            <a:extLst>
              <a:ext uri="{FF2B5EF4-FFF2-40B4-BE49-F238E27FC236}">
                <a16:creationId xmlns:a16="http://schemas.microsoft.com/office/drawing/2014/main" id="{C1870174-3F47-3FBA-0057-65A9959B509A}"/>
              </a:ext>
            </a:extLst>
          </p:cNvPr>
          <p:cNvSpPr>
            <a:spLocks noGrp="1"/>
          </p:cNvSpPr>
          <p:nvPr>
            <p:ph idx="1"/>
          </p:nvPr>
        </p:nvSpPr>
        <p:spPr>
          <a:xfrm>
            <a:off x="6503158" y="649480"/>
            <a:ext cx="4862447" cy="5546047"/>
          </a:xfrm>
        </p:spPr>
        <p:txBody>
          <a:bodyPr anchor="ctr">
            <a:normAutofit/>
          </a:bodyPr>
          <a:lstStyle/>
          <a:p>
            <a:r>
              <a:rPr lang="en-NZ" sz="2000"/>
              <a:t>Identifies security events through chosen monitoring systems.</a:t>
            </a:r>
          </a:p>
          <a:p>
            <a:r>
              <a:rPr lang="en-NZ" sz="2000"/>
              <a:t>Accesses events to rate and assess their severity</a:t>
            </a:r>
          </a:p>
          <a:p>
            <a:r>
              <a:rPr lang="en-NZ" sz="2000"/>
              <a:t>Stakeholders are alerted about security incidents</a:t>
            </a:r>
          </a:p>
          <a:p>
            <a:r>
              <a:rPr lang="en-NZ" sz="2000"/>
              <a:t>Incidents are escalated appropriately and put on high priority to resolve the issue when or if appropriate.</a:t>
            </a:r>
          </a:p>
        </p:txBody>
      </p:sp>
    </p:spTree>
    <p:extLst>
      <p:ext uri="{BB962C8B-B14F-4D97-AF65-F5344CB8AC3E}">
        <p14:creationId xmlns:p14="http://schemas.microsoft.com/office/powerpoint/2010/main" val="1619546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9BAEF-3FC6-98D6-51CD-D1D1142A7E5A}"/>
              </a:ext>
            </a:extLst>
          </p:cNvPr>
          <p:cNvSpPr>
            <a:spLocks noGrp="1"/>
          </p:cNvSpPr>
          <p:nvPr>
            <p:ph type="title"/>
          </p:nvPr>
        </p:nvSpPr>
        <p:spPr>
          <a:xfrm>
            <a:off x="1156852" y="637762"/>
            <a:ext cx="2190782" cy="5576770"/>
          </a:xfrm>
        </p:spPr>
        <p:txBody>
          <a:bodyPr anchor="t">
            <a:normAutofit/>
          </a:bodyPr>
          <a:lstStyle/>
          <a:p>
            <a:r>
              <a:rPr lang="en-NZ" sz="3600">
                <a:solidFill>
                  <a:schemeClr val="bg1"/>
                </a:solidFill>
              </a:rPr>
              <a:t>NIST Respond layers and what they aim to achieve</a:t>
            </a:r>
          </a:p>
        </p:txBody>
      </p:sp>
      <p:sp>
        <p:nvSpPr>
          <p:cNvPr id="25" name="Rectangle 24">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7B51DE-3242-B699-B4D3-FE67AE5DA400}"/>
              </a:ext>
            </a:extLst>
          </p:cNvPr>
          <p:cNvSpPr>
            <a:spLocks noGrp="1"/>
          </p:cNvSpPr>
          <p:nvPr>
            <p:ph idx="1"/>
          </p:nvPr>
        </p:nvSpPr>
        <p:spPr>
          <a:xfrm>
            <a:off x="4654732" y="850052"/>
            <a:ext cx="6390623" cy="5326911"/>
          </a:xfrm>
        </p:spPr>
        <p:txBody>
          <a:bodyPr>
            <a:normAutofit/>
          </a:bodyPr>
          <a:lstStyle/>
          <a:p>
            <a:r>
              <a:rPr lang="en-NZ" sz="2400"/>
              <a:t>The Respond layer of NIST is made up of five sub layers</a:t>
            </a:r>
          </a:p>
          <a:p>
            <a:r>
              <a:rPr lang="en-NZ" sz="2400" b="1"/>
              <a:t>Response Planning</a:t>
            </a:r>
          </a:p>
          <a:p>
            <a:r>
              <a:rPr lang="en-NZ" sz="2400" b="1"/>
              <a:t>Communications</a:t>
            </a:r>
          </a:p>
          <a:p>
            <a:r>
              <a:rPr lang="en-NZ" sz="2400" b="1"/>
              <a:t>Analysis</a:t>
            </a:r>
          </a:p>
          <a:p>
            <a:r>
              <a:rPr lang="en-NZ" sz="2400" b="1"/>
              <a:t>Mitigation</a:t>
            </a:r>
          </a:p>
          <a:p>
            <a:r>
              <a:rPr lang="en-NZ" sz="2400" b="1"/>
              <a:t>Improvements</a:t>
            </a:r>
          </a:p>
          <a:p>
            <a:r>
              <a:rPr lang="en-NZ" sz="2400"/>
              <a:t>These aim to respond to incidents which occur in real time, to contain eradicate and recover as quick as possible to minimise risk impact.</a:t>
            </a:r>
          </a:p>
        </p:txBody>
      </p:sp>
    </p:spTree>
    <p:extLst>
      <p:ext uri="{BB962C8B-B14F-4D97-AF65-F5344CB8AC3E}">
        <p14:creationId xmlns:p14="http://schemas.microsoft.com/office/powerpoint/2010/main" val="3485147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EF29-CDE7-8790-1704-99B9C26C23CE}"/>
              </a:ext>
            </a:extLst>
          </p:cNvPr>
          <p:cNvSpPr>
            <a:spLocks noGrp="1"/>
          </p:cNvSpPr>
          <p:nvPr>
            <p:ph type="title"/>
          </p:nvPr>
        </p:nvSpPr>
        <p:spPr/>
        <p:txBody>
          <a:bodyPr/>
          <a:lstStyle/>
          <a:p>
            <a:r>
              <a:rPr lang="en-NZ" dirty="0"/>
              <a:t>Respond – Response Planning</a:t>
            </a:r>
          </a:p>
        </p:txBody>
      </p:sp>
      <p:graphicFrame>
        <p:nvGraphicFramePr>
          <p:cNvPr id="7" name="Content Placeholder 2">
            <a:extLst>
              <a:ext uri="{FF2B5EF4-FFF2-40B4-BE49-F238E27FC236}">
                <a16:creationId xmlns:a16="http://schemas.microsoft.com/office/drawing/2014/main" id="{8C384B5F-1CD4-63FF-4155-DCDE40C2D1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150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5652-AC7C-865C-1AD8-CE2F2BEE8C7D}"/>
              </a:ext>
            </a:extLst>
          </p:cNvPr>
          <p:cNvSpPr>
            <a:spLocks noGrp="1"/>
          </p:cNvSpPr>
          <p:nvPr>
            <p:ph type="title"/>
          </p:nvPr>
        </p:nvSpPr>
        <p:spPr/>
        <p:txBody>
          <a:bodyPr/>
          <a:lstStyle/>
          <a:p>
            <a:r>
              <a:rPr lang="en-NZ" dirty="0"/>
              <a:t>Respond - Communications</a:t>
            </a:r>
          </a:p>
        </p:txBody>
      </p:sp>
      <p:graphicFrame>
        <p:nvGraphicFramePr>
          <p:cNvPr id="5" name="Content Placeholder 2">
            <a:extLst>
              <a:ext uri="{FF2B5EF4-FFF2-40B4-BE49-F238E27FC236}">
                <a16:creationId xmlns:a16="http://schemas.microsoft.com/office/drawing/2014/main" id="{F86D3AFE-8376-9953-B787-63C045F75C1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934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BDEB-8A42-282F-1802-4CD944B11261}"/>
              </a:ext>
            </a:extLst>
          </p:cNvPr>
          <p:cNvSpPr>
            <a:spLocks noGrp="1"/>
          </p:cNvSpPr>
          <p:nvPr>
            <p:ph type="title"/>
          </p:nvPr>
        </p:nvSpPr>
        <p:spPr/>
        <p:txBody>
          <a:bodyPr/>
          <a:lstStyle/>
          <a:p>
            <a:r>
              <a:rPr lang="en-NZ" dirty="0"/>
              <a:t>Respond - Analysis</a:t>
            </a:r>
          </a:p>
        </p:txBody>
      </p:sp>
      <p:graphicFrame>
        <p:nvGraphicFramePr>
          <p:cNvPr id="5" name="Content Placeholder 2">
            <a:extLst>
              <a:ext uri="{FF2B5EF4-FFF2-40B4-BE49-F238E27FC236}">
                <a16:creationId xmlns:a16="http://schemas.microsoft.com/office/drawing/2014/main" id="{74320DB1-F345-E041-2DA2-34A2075FEAF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10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4E82-4F08-A54B-A55F-28CABE0D4757}"/>
              </a:ext>
            </a:extLst>
          </p:cNvPr>
          <p:cNvSpPr>
            <a:spLocks noGrp="1"/>
          </p:cNvSpPr>
          <p:nvPr>
            <p:ph type="title"/>
          </p:nvPr>
        </p:nvSpPr>
        <p:spPr/>
        <p:txBody>
          <a:bodyPr/>
          <a:lstStyle/>
          <a:p>
            <a:r>
              <a:rPr lang="en-NZ" dirty="0"/>
              <a:t>Respond - Mitigation</a:t>
            </a:r>
          </a:p>
        </p:txBody>
      </p:sp>
      <p:graphicFrame>
        <p:nvGraphicFramePr>
          <p:cNvPr id="5" name="Content Placeholder 2">
            <a:extLst>
              <a:ext uri="{FF2B5EF4-FFF2-40B4-BE49-F238E27FC236}">
                <a16:creationId xmlns:a16="http://schemas.microsoft.com/office/drawing/2014/main" id="{7265D695-E5A6-0929-3486-812478D0615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999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C827-F92D-A2CC-CFB8-E9A5B12FAE28}"/>
              </a:ext>
            </a:extLst>
          </p:cNvPr>
          <p:cNvSpPr>
            <a:spLocks noGrp="1"/>
          </p:cNvSpPr>
          <p:nvPr>
            <p:ph type="title"/>
          </p:nvPr>
        </p:nvSpPr>
        <p:spPr/>
        <p:txBody>
          <a:bodyPr/>
          <a:lstStyle/>
          <a:p>
            <a:r>
              <a:rPr lang="en-NZ" dirty="0"/>
              <a:t>Respond – Improvements</a:t>
            </a:r>
          </a:p>
        </p:txBody>
      </p:sp>
      <p:graphicFrame>
        <p:nvGraphicFramePr>
          <p:cNvPr id="5" name="Content Placeholder 2">
            <a:extLst>
              <a:ext uri="{FF2B5EF4-FFF2-40B4-BE49-F238E27FC236}">
                <a16:creationId xmlns:a16="http://schemas.microsoft.com/office/drawing/2014/main" id="{0E259182-E2C0-C0C3-F2BE-A1DAE5EE92D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6102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DC5F18-B7A7-375A-D378-FE30A6F6A190}"/>
              </a:ext>
            </a:extLst>
          </p:cNvPr>
          <p:cNvSpPr>
            <a:spLocks noGrp="1"/>
          </p:cNvSpPr>
          <p:nvPr>
            <p:ph type="title"/>
          </p:nvPr>
        </p:nvSpPr>
        <p:spPr>
          <a:xfrm>
            <a:off x="868680" y="1719072"/>
            <a:ext cx="3103427" cy="3520440"/>
          </a:xfrm>
        </p:spPr>
        <p:txBody>
          <a:bodyPr anchor="t">
            <a:normAutofit/>
          </a:bodyPr>
          <a:lstStyle/>
          <a:p>
            <a:r>
              <a:rPr lang="en-NZ" sz="3100" dirty="0"/>
              <a:t>The Core Functions of NIST - NIST is comprised of 5 core functions on a simple level. (Layers).</a:t>
            </a:r>
            <a:br>
              <a:rPr lang="en-NZ" sz="3100" dirty="0"/>
            </a:br>
            <a:endParaRPr lang="en-NZ" sz="3100" dirty="0"/>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DCADBF0-C48F-78AA-B27A-1484474535B9}"/>
              </a:ext>
            </a:extLst>
          </p:cNvPr>
          <p:cNvGraphicFramePr>
            <a:graphicFrameLocks noGrp="1"/>
          </p:cNvGraphicFramePr>
          <p:nvPr>
            <p:ph idx="1"/>
            <p:extLst>
              <p:ext uri="{D42A27DB-BD31-4B8C-83A1-F6EECF244321}">
                <p14:modId xmlns:p14="http://schemas.microsoft.com/office/powerpoint/2010/main" val="2507368001"/>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18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EBC8C-A08E-2FD2-CF8A-998B2D557835}"/>
              </a:ext>
            </a:extLst>
          </p:cNvPr>
          <p:cNvSpPr>
            <a:spLocks noGrp="1"/>
          </p:cNvSpPr>
          <p:nvPr>
            <p:ph type="title"/>
          </p:nvPr>
        </p:nvSpPr>
        <p:spPr>
          <a:xfrm>
            <a:off x="466722" y="586855"/>
            <a:ext cx="3201366" cy="3387497"/>
          </a:xfrm>
        </p:spPr>
        <p:txBody>
          <a:bodyPr anchor="b">
            <a:normAutofit/>
          </a:bodyPr>
          <a:lstStyle/>
          <a:p>
            <a:pPr algn="r"/>
            <a:r>
              <a:rPr lang="en-NZ" sz="4000">
                <a:solidFill>
                  <a:srgbClr val="FFFFFF"/>
                </a:solidFill>
              </a:rPr>
              <a:t>NIST Recover layers and what they aim to achieve</a:t>
            </a:r>
          </a:p>
        </p:txBody>
      </p:sp>
      <p:sp>
        <p:nvSpPr>
          <p:cNvPr id="3" name="Content Placeholder 2">
            <a:extLst>
              <a:ext uri="{FF2B5EF4-FFF2-40B4-BE49-F238E27FC236}">
                <a16:creationId xmlns:a16="http://schemas.microsoft.com/office/drawing/2014/main" id="{E23F45BD-EC65-8AF9-968B-8239F7359D84}"/>
              </a:ext>
            </a:extLst>
          </p:cNvPr>
          <p:cNvSpPr>
            <a:spLocks noGrp="1"/>
          </p:cNvSpPr>
          <p:nvPr>
            <p:ph idx="1"/>
          </p:nvPr>
        </p:nvSpPr>
        <p:spPr>
          <a:xfrm>
            <a:off x="4810259" y="649480"/>
            <a:ext cx="6555347" cy="5546047"/>
          </a:xfrm>
        </p:spPr>
        <p:txBody>
          <a:bodyPr anchor="ctr">
            <a:normAutofit/>
          </a:bodyPr>
          <a:lstStyle/>
          <a:p>
            <a:r>
              <a:rPr lang="en-NZ" sz="2000" dirty="0"/>
              <a:t>NIST recover layer has 3 sub layers</a:t>
            </a:r>
          </a:p>
          <a:p>
            <a:r>
              <a:rPr lang="en-NZ" sz="2000" dirty="0"/>
              <a:t>Recovery Planning</a:t>
            </a:r>
          </a:p>
          <a:p>
            <a:r>
              <a:rPr lang="en-NZ" sz="2000" dirty="0"/>
              <a:t>Improvements</a:t>
            </a:r>
          </a:p>
          <a:p>
            <a:r>
              <a:rPr lang="en-NZ" sz="2000" dirty="0"/>
              <a:t>Communications</a:t>
            </a:r>
          </a:p>
          <a:p>
            <a:r>
              <a:rPr lang="en-NZ" sz="2000" dirty="0"/>
              <a:t>These aim to restore systems, network and data back to normal operational levels after a cyber security incident. It achieves this by ensuring effective recovery plan execution and adequate documentation.</a:t>
            </a:r>
          </a:p>
        </p:txBody>
      </p:sp>
    </p:spTree>
    <p:extLst>
      <p:ext uri="{BB962C8B-B14F-4D97-AF65-F5344CB8AC3E}">
        <p14:creationId xmlns:p14="http://schemas.microsoft.com/office/powerpoint/2010/main" val="2710169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4A06-C173-11EA-BDEE-960691E8E2CC}"/>
              </a:ext>
            </a:extLst>
          </p:cNvPr>
          <p:cNvSpPr>
            <a:spLocks noGrp="1"/>
          </p:cNvSpPr>
          <p:nvPr>
            <p:ph type="title"/>
          </p:nvPr>
        </p:nvSpPr>
        <p:spPr/>
        <p:txBody>
          <a:bodyPr/>
          <a:lstStyle/>
          <a:p>
            <a:r>
              <a:rPr lang="en-NZ" dirty="0"/>
              <a:t>Recover – Recovery Planning</a:t>
            </a:r>
          </a:p>
        </p:txBody>
      </p:sp>
      <p:graphicFrame>
        <p:nvGraphicFramePr>
          <p:cNvPr id="5" name="Content Placeholder 2">
            <a:extLst>
              <a:ext uri="{FF2B5EF4-FFF2-40B4-BE49-F238E27FC236}">
                <a16:creationId xmlns:a16="http://schemas.microsoft.com/office/drawing/2014/main" id="{2B1E9A05-D0EC-AF28-3473-1790E223470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262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959625-5B01-6036-03BC-2EA86304C513}"/>
              </a:ext>
            </a:extLst>
          </p:cNvPr>
          <p:cNvSpPr>
            <a:spLocks noGrp="1"/>
          </p:cNvSpPr>
          <p:nvPr>
            <p:ph type="title"/>
          </p:nvPr>
        </p:nvSpPr>
        <p:spPr>
          <a:xfrm>
            <a:off x="1371597" y="348865"/>
            <a:ext cx="10044023" cy="877729"/>
          </a:xfrm>
        </p:spPr>
        <p:txBody>
          <a:bodyPr anchor="ctr">
            <a:normAutofit/>
          </a:bodyPr>
          <a:lstStyle/>
          <a:p>
            <a:r>
              <a:rPr lang="en-NZ" sz="4000">
                <a:solidFill>
                  <a:srgbClr val="FFFFFF"/>
                </a:solidFill>
              </a:rPr>
              <a:t>Recover - Improvements</a:t>
            </a:r>
          </a:p>
        </p:txBody>
      </p:sp>
      <p:graphicFrame>
        <p:nvGraphicFramePr>
          <p:cNvPr id="5" name="Content Placeholder 2">
            <a:extLst>
              <a:ext uri="{FF2B5EF4-FFF2-40B4-BE49-F238E27FC236}">
                <a16:creationId xmlns:a16="http://schemas.microsoft.com/office/drawing/2014/main" id="{0B283D90-D5E9-0901-C1E1-87C1D5377631}"/>
              </a:ext>
            </a:extLst>
          </p:cNvPr>
          <p:cNvGraphicFramePr>
            <a:graphicFrameLocks noGrp="1"/>
          </p:cNvGraphicFramePr>
          <p:nvPr>
            <p:ph idx="1"/>
            <p:extLst>
              <p:ext uri="{D42A27DB-BD31-4B8C-83A1-F6EECF244321}">
                <p14:modId xmlns:p14="http://schemas.microsoft.com/office/powerpoint/2010/main" val="18136716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954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98AF57-9176-96AE-54AD-58577F564520}"/>
              </a:ext>
            </a:extLst>
          </p:cNvPr>
          <p:cNvSpPr>
            <a:spLocks noGrp="1"/>
          </p:cNvSpPr>
          <p:nvPr>
            <p:ph type="title"/>
          </p:nvPr>
        </p:nvSpPr>
        <p:spPr>
          <a:xfrm>
            <a:off x="1371597" y="348865"/>
            <a:ext cx="10044023" cy="877729"/>
          </a:xfrm>
        </p:spPr>
        <p:txBody>
          <a:bodyPr anchor="ctr">
            <a:normAutofit/>
          </a:bodyPr>
          <a:lstStyle/>
          <a:p>
            <a:r>
              <a:rPr lang="en-NZ" sz="4000">
                <a:solidFill>
                  <a:srgbClr val="FFFFFF"/>
                </a:solidFill>
              </a:rPr>
              <a:t>Recover - Communications</a:t>
            </a:r>
          </a:p>
        </p:txBody>
      </p:sp>
      <p:graphicFrame>
        <p:nvGraphicFramePr>
          <p:cNvPr id="5" name="Content Placeholder 2">
            <a:extLst>
              <a:ext uri="{FF2B5EF4-FFF2-40B4-BE49-F238E27FC236}">
                <a16:creationId xmlns:a16="http://schemas.microsoft.com/office/drawing/2014/main" id="{F58DCA4C-01B2-EE42-9C05-4CDA76C420DA}"/>
              </a:ext>
            </a:extLst>
          </p:cNvPr>
          <p:cNvGraphicFramePr>
            <a:graphicFrameLocks noGrp="1"/>
          </p:cNvGraphicFramePr>
          <p:nvPr>
            <p:ph idx="1"/>
            <p:extLst>
              <p:ext uri="{D42A27DB-BD31-4B8C-83A1-F6EECF244321}">
                <p14:modId xmlns:p14="http://schemas.microsoft.com/office/powerpoint/2010/main" val="19766831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852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BA0A-5A35-30C4-0DB2-BBE617ED46A5}"/>
              </a:ext>
            </a:extLst>
          </p:cNvPr>
          <p:cNvSpPr>
            <a:spLocks noGrp="1"/>
          </p:cNvSpPr>
          <p:nvPr>
            <p:ph type="title"/>
          </p:nvPr>
        </p:nvSpPr>
        <p:spPr>
          <a:xfrm>
            <a:off x="481011" y="327025"/>
            <a:ext cx="5324477" cy="1630363"/>
          </a:xfrm>
        </p:spPr>
        <p:txBody>
          <a:bodyPr anchor="b">
            <a:normAutofit/>
          </a:bodyPr>
          <a:lstStyle/>
          <a:p>
            <a:r>
              <a:rPr lang="en-NZ" sz="3600"/>
              <a:t>How can NIST and ISO / IEC 27001 Integrate?</a:t>
            </a:r>
          </a:p>
        </p:txBody>
      </p:sp>
      <p:pic>
        <p:nvPicPr>
          <p:cNvPr id="6" name="Picture 5">
            <a:extLst>
              <a:ext uri="{FF2B5EF4-FFF2-40B4-BE49-F238E27FC236}">
                <a16:creationId xmlns:a16="http://schemas.microsoft.com/office/drawing/2014/main" id="{DE8AC580-FF48-AB71-4919-149AC5343BDE}"/>
              </a:ext>
            </a:extLst>
          </p:cNvPr>
          <p:cNvPicPr>
            <a:picLocks noChangeAspect="1"/>
          </p:cNvPicPr>
          <p:nvPr/>
        </p:nvPicPr>
        <p:blipFill rotWithShape="1">
          <a:blip r:embed="rId2"/>
          <a:srcRect l="22441" r="16949" b="-2"/>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A430E97E-19A4-DAB2-3B23-643ADCD615B9}"/>
              </a:ext>
            </a:extLst>
          </p:cNvPr>
          <p:cNvGraphicFramePr>
            <a:graphicFrameLocks noGrp="1"/>
          </p:cNvGraphicFramePr>
          <p:nvPr>
            <p:ph idx="1"/>
            <p:extLst>
              <p:ext uri="{D42A27DB-BD31-4B8C-83A1-F6EECF244321}">
                <p14:modId xmlns:p14="http://schemas.microsoft.com/office/powerpoint/2010/main" val="219913815"/>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358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27373-0DDC-2611-F231-DA903D94B452}"/>
              </a:ext>
            </a:extLst>
          </p:cNvPr>
          <p:cNvSpPr>
            <a:spLocks noGrp="1"/>
          </p:cNvSpPr>
          <p:nvPr>
            <p:ph type="title"/>
          </p:nvPr>
        </p:nvSpPr>
        <p:spPr>
          <a:xfrm>
            <a:off x="5297762" y="329184"/>
            <a:ext cx="6251110" cy="1783080"/>
          </a:xfrm>
        </p:spPr>
        <p:txBody>
          <a:bodyPr anchor="b">
            <a:normAutofit/>
          </a:bodyPr>
          <a:lstStyle/>
          <a:p>
            <a:r>
              <a:rPr lang="en-NZ" sz="5400"/>
              <a:t>NIST / ISO Integration</a:t>
            </a:r>
          </a:p>
        </p:txBody>
      </p:sp>
      <p:pic>
        <p:nvPicPr>
          <p:cNvPr id="5" name="Picture 4" descr="White puzzle with one red piece">
            <a:extLst>
              <a:ext uri="{FF2B5EF4-FFF2-40B4-BE49-F238E27FC236}">
                <a16:creationId xmlns:a16="http://schemas.microsoft.com/office/drawing/2014/main" id="{04789E43-2D38-64E4-9314-650976D31E35}"/>
              </a:ext>
            </a:extLst>
          </p:cNvPr>
          <p:cNvPicPr>
            <a:picLocks noChangeAspect="1"/>
          </p:cNvPicPr>
          <p:nvPr/>
        </p:nvPicPr>
        <p:blipFill rotWithShape="1">
          <a:blip r:embed="rId2"/>
          <a:srcRect l="31702" r="300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A3468C-78E5-25C9-3E00-700235B0CA15}"/>
              </a:ext>
            </a:extLst>
          </p:cNvPr>
          <p:cNvSpPr>
            <a:spLocks noGrp="1"/>
          </p:cNvSpPr>
          <p:nvPr>
            <p:ph idx="1"/>
          </p:nvPr>
        </p:nvSpPr>
        <p:spPr>
          <a:xfrm>
            <a:off x="5297762" y="2706624"/>
            <a:ext cx="6251110" cy="3483864"/>
          </a:xfrm>
        </p:spPr>
        <p:txBody>
          <a:bodyPr>
            <a:normAutofit/>
          </a:bodyPr>
          <a:lstStyle/>
          <a:p>
            <a:r>
              <a:rPr lang="en-NZ" sz="2200"/>
              <a:t>When it comes to integrating both, a company may choose to, for example, use the 14 areas of interest in ISO, highlighted above,  when it comes to developing an active risk plan. However, they may choose to follow NIST for the rest of the framework completion.</a:t>
            </a:r>
          </a:p>
          <a:p>
            <a:r>
              <a:rPr lang="en-NZ" sz="2200"/>
              <a:t>This would still be considered industry standard.</a:t>
            </a:r>
          </a:p>
        </p:txBody>
      </p:sp>
    </p:spTree>
    <p:extLst>
      <p:ext uri="{BB962C8B-B14F-4D97-AF65-F5344CB8AC3E}">
        <p14:creationId xmlns:p14="http://schemas.microsoft.com/office/powerpoint/2010/main" val="2593500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B8A8-3814-F130-669D-D49B166AFDA5}"/>
              </a:ext>
            </a:extLst>
          </p:cNvPr>
          <p:cNvSpPr>
            <a:spLocks noGrp="1"/>
          </p:cNvSpPr>
          <p:nvPr>
            <p:ph type="title"/>
          </p:nvPr>
        </p:nvSpPr>
        <p:spPr/>
        <p:txBody>
          <a:bodyPr/>
          <a:lstStyle/>
          <a:p>
            <a:r>
              <a:rPr lang="en-NZ" dirty="0"/>
              <a:t>Where the sources of information have been gathered from:</a:t>
            </a:r>
          </a:p>
        </p:txBody>
      </p:sp>
      <p:sp>
        <p:nvSpPr>
          <p:cNvPr id="3" name="Content Placeholder 2">
            <a:extLst>
              <a:ext uri="{FF2B5EF4-FFF2-40B4-BE49-F238E27FC236}">
                <a16:creationId xmlns:a16="http://schemas.microsoft.com/office/drawing/2014/main" id="{76CB065A-8829-7A45-8484-FF879179139F}"/>
              </a:ext>
            </a:extLst>
          </p:cNvPr>
          <p:cNvSpPr>
            <a:spLocks noGrp="1"/>
          </p:cNvSpPr>
          <p:nvPr>
            <p:ph idx="1"/>
          </p:nvPr>
        </p:nvSpPr>
        <p:spPr/>
        <p:txBody>
          <a:bodyPr/>
          <a:lstStyle/>
          <a:p>
            <a:r>
              <a:rPr lang="en-NZ" dirty="0"/>
              <a:t>NIST website - </a:t>
            </a:r>
            <a:r>
              <a:rPr lang="en-NZ" dirty="0">
                <a:hlinkClick r:id="rId2"/>
              </a:rPr>
              <a:t>https://www.nist.gov/cyberframework</a:t>
            </a:r>
            <a:endParaRPr lang="en-NZ" dirty="0"/>
          </a:p>
          <a:p>
            <a:r>
              <a:rPr lang="en-NZ" dirty="0"/>
              <a:t>ISO - </a:t>
            </a:r>
            <a:r>
              <a:rPr lang="en-NZ" dirty="0">
                <a:hlinkClick r:id="rId3"/>
              </a:rPr>
              <a:t>https://www.iso.org/standard/27001</a:t>
            </a:r>
            <a:endParaRPr lang="en-NZ" dirty="0"/>
          </a:p>
          <a:p>
            <a:r>
              <a:rPr lang="en-NZ" dirty="0"/>
              <a:t>Moodle Resources from both BCIS302, and BCIS303. (Ara Institute of Canterbury)</a:t>
            </a:r>
          </a:p>
          <a:p>
            <a:r>
              <a:rPr lang="en-NZ" dirty="0"/>
              <a:t>6clicks - </a:t>
            </a:r>
            <a:r>
              <a:rPr lang="en-NZ" dirty="0">
                <a:hlinkClick r:id="rId4"/>
              </a:rPr>
              <a:t>https://www.6clicks.com/resources/answers/how-do-nist-and-iso-27000-work-together</a:t>
            </a:r>
            <a:endParaRPr lang="en-NZ" dirty="0"/>
          </a:p>
          <a:p>
            <a:r>
              <a:rPr lang="en-NZ" dirty="0"/>
              <a:t>NIST website resources are abundant, you just have to navigate through all of the pages available.</a:t>
            </a:r>
          </a:p>
          <a:p>
            <a:endParaRPr lang="en-NZ" dirty="0"/>
          </a:p>
          <a:p>
            <a:endParaRPr lang="en-NZ" dirty="0"/>
          </a:p>
          <a:p>
            <a:endParaRPr lang="en-NZ" dirty="0"/>
          </a:p>
        </p:txBody>
      </p:sp>
    </p:spTree>
    <p:extLst>
      <p:ext uri="{BB962C8B-B14F-4D97-AF65-F5344CB8AC3E}">
        <p14:creationId xmlns:p14="http://schemas.microsoft.com/office/powerpoint/2010/main" val="2468461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91527-AC1A-8481-4EA8-732D6FA908EC}"/>
              </a:ext>
            </a:extLst>
          </p:cNvPr>
          <p:cNvSpPr>
            <a:spLocks noGrp="1"/>
          </p:cNvSpPr>
          <p:nvPr>
            <p:ph type="title"/>
          </p:nvPr>
        </p:nvSpPr>
        <p:spPr>
          <a:xfrm>
            <a:off x="4654296" y="329184"/>
            <a:ext cx="6894576" cy="1783080"/>
          </a:xfrm>
        </p:spPr>
        <p:txBody>
          <a:bodyPr anchor="b">
            <a:normAutofit/>
          </a:bodyPr>
          <a:lstStyle/>
          <a:p>
            <a:r>
              <a:rPr lang="en-NZ" sz="5400"/>
              <a:t>What have you learnt today?</a:t>
            </a:r>
          </a:p>
        </p:txBody>
      </p:sp>
      <p:pic>
        <p:nvPicPr>
          <p:cNvPr id="5" name="Picture 4" descr="Blue blocks and networks technology background">
            <a:extLst>
              <a:ext uri="{FF2B5EF4-FFF2-40B4-BE49-F238E27FC236}">
                <a16:creationId xmlns:a16="http://schemas.microsoft.com/office/drawing/2014/main" id="{9CD65CE4-FD20-72BA-1C3A-59F0C77DC402}"/>
              </a:ext>
            </a:extLst>
          </p:cNvPr>
          <p:cNvPicPr>
            <a:picLocks noChangeAspect="1"/>
          </p:cNvPicPr>
          <p:nvPr/>
        </p:nvPicPr>
        <p:blipFill rotWithShape="1">
          <a:blip r:embed="rId2"/>
          <a:srcRect l="17925" r="48836" b="-44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4AEF2A-60E3-AFF0-7D16-9C7F9F0D2039}"/>
              </a:ext>
            </a:extLst>
          </p:cNvPr>
          <p:cNvSpPr>
            <a:spLocks noGrp="1"/>
          </p:cNvSpPr>
          <p:nvPr>
            <p:ph idx="1"/>
          </p:nvPr>
        </p:nvSpPr>
        <p:spPr>
          <a:xfrm>
            <a:off x="4654296" y="2706624"/>
            <a:ext cx="6894576" cy="3483864"/>
          </a:xfrm>
        </p:spPr>
        <p:txBody>
          <a:bodyPr>
            <a:normAutofit/>
          </a:bodyPr>
          <a:lstStyle/>
          <a:p>
            <a:r>
              <a:rPr lang="en-NZ" sz="2200"/>
              <a:t>You have learnt why Cyber Security frameworks are important to implement</a:t>
            </a:r>
          </a:p>
          <a:p>
            <a:r>
              <a:rPr lang="en-NZ" sz="2200"/>
              <a:t>You have learnt about both NIST and ISO/IEC 27001.</a:t>
            </a:r>
          </a:p>
          <a:p>
            <a:r>
              <a:rPr lang="en-NZ" sz="2200"/>
              <a:t>You have learnt about how they specifically work</a:t>
            </a:r>
          </a:p>
          <a:p>
            <a:r>
              <a:rPr lang="en-NZ" sz="2200"/>
              <a:t>You have learnt about the layers of NIST, and the specific sub-layers and how they function</a:t>
            </a:r>
          </a:p>
          <a:p>
            <a:r>
              <a:rPr lang="en-NZ" sz="2200"/>
              <a:t>You have learnt how NIST and ISO/IEC 27001 can be integrated together to create a strong cyber security foundation.</a:t>
            </a:r>
          </a:p>
        </p:txBody>
      </p:sp>
    </p:spTree>
    <p:extLst>
      <p:ext uri="{BB962C8B-B14F-4D97-AF65-F5344CB8AC3E}">
        <p14:creationId xmlns:p14="http://schemas.microsoft.com/office/powerpoint/2010/main" val="39362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AC6883AB-76B3-08A0-085A-F2E101D9C8D6}"/>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31C17FC3-D767-76F7-0F93-A8719E617568}"/>
              </a:ext>
            </a:extLst>
          </p:cNvPr>
          <p:cNvSpPr>
            <a:spLocks noGrp="1"/>
          </p:cNvSpPr>
          <p:nvPr>
            <p:ph type="title"/>
          </p:nvPr>
        </p:nvSpPr>
        <p:spPr>
          <a:xfrm>
            <a:off x="841249" y="941832"/>
            <a:ext cx="10506456" cy="2057400"/>
          </a:xfrm>
        </p:spPr>
        <p:txBody>
          <a:bodyPr anchor="b">
            <a:normAutofit/>
          </a:bodyPr>
          <a:lstStyle/>
          <a:p>
            <a:r>
              <a:rPr lang="en-NZ" sz="5000">
                <a:solidFill>
                  <a:schemeClr val="bg1"/>
                </a:solidFill>
              </a:rPr>
              <a:t>	NIST implementation tiers: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39082E-CFD2-B015-07F9-B6240AD1CDD6}"/>
              </a:ext>
            </a:extLst>
          </p:cNvPr>
          <p:cNvSpPr>
            <a:spLocks noGrp="1"/>
          </p:cNvSpPr>
          <p:nvPr>
            <p:ph idx="1"/>
          </p:nvPr>
        </p:nvSpPr>
        <p:spPr>
          <a:xfrm>
            <a:off x="841248" y="3502152"/>
            <a:ext cx="10506456" cy="2670048"/>
          </a:xfrm>
        </p:spPr>
        <p:txBody>
          <a:bodyPr>
            <a:normAutofit/>
          </a:bodyPr>
          <a:lstStyle/>
          <a:p>
            <a:pPr marL="0" indent="0">
              <a:buNone/>
            </a:pPr>
            <a:r>
              <a:rPr lang="en-NZ" sz="2000">
                <a:solidFill>
                  <a:schemeClr val="bg1"/>
                </a:solidFill>
              </a:rPr>
              <a:t>NIST can also be broken down into four tiers of implementation. These four tiers are Partial, Risk informed, repeatable, and</a:t>
            </a:r>
          </a:p>
          <a:p>
            <a:pPr marL="0" indent="0">
              <a:buNone/>
            </a:pPr>
            <a:r>
              <a:rPr lang="en-NZ" sz="2000">
                <a:solidFill>
                  <a:schemeClr val="bg1"/>
                </a:solidFill>
              </a:rPr>
              <a:t> Adaptive. </a:t>
            </a:r>
          </a:p>
          <a:p>
            <a:pPr marL="0" indent="0">
              <a:buNone/>
            </a:pPr>
            <a:r>
              <a:rPr lang="en-NZ" sz="2000">
                <a:solidFill>
                  <a:schemeClr val="bg1"/>
                </a:solidFill>
              </a:rPr>
              <a:t>These tiers represent how in-depth a company has chosen to manage its cyber security risks.</a:t>
            </a:r>
          </a:p>
          <a:p>
            <a:pPr marL="0" indent="0">
              <a:buNone/>
            </a:pPr>
            <a:r>
              <a:rPr lang="en-NZ" sz="2000">
                <a:solidFill>
                  <a:schemeClr val="bg1"/>
                </a:solidFill>
              </a:rPr>
              <a:t>Companies should aim for Tier 3 to Tier 4 for them to be considered proactive when it comes to managing their cyber security landscape.</a:t>
            </a:r>
          </a:p>
        </p:txBody>
      </p:sp>
    </p:spTree>
    <p:extLst>
      <p:ext uri="{BB962C8B-B14F-4D97-AF65-F5344CB8AC3E}">
        <p14:creationId xmlns:p14="http://schemas.microsoft.com/office/powerpoint/2010/main" val="3883128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90BA52E-8A17-9C24-FFBB-6CAA66D5A49E}"/>
              </a:ext>
            </a:extLst>
          </p:cNvPr>
          <p:cNvSpPr>
            <a:spLocks noGrp="1"/>
          </p:cNvSpPr>
          <p:nvPr>
            <p:ph type="title"/>
          </p:nvPr>
        </p:nvSpPr>
        <p:spPr>
          <a:xfrm>
            <a:off x="838200" y="669925"/>
            <a:ext cx="4508946" cy="1325563"/>
          </a:xfrm>
        </p:spPr>
        <p:txBody>
          <a:bodyPr anchor="b">
            <a:normAutofit/>
          </a:bodyPr>
          <a:lstStyle/>
          <a:p>
            <a:pPr algn="r"/>
            <a:r>
              <a:rPr lang="en-NZ">
                <a:solidFill>
                  <a:schemeClr val="bg1"/>
                </a:solidFill>
              </a:rPr>
              <a:t>NIST – Partial Implementation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8C0EED-8721-E1BE-1643-3F0AEA477562}"/>
              </a:ext>
            </a:extLst>
          </p:cNvPr>
          <p:cNvSpPr>
            <a:spLocks noGrp="1"/>
          </p:cNvSpPr>
          <p:nvPr>
            <p:ph idx="1"/>
          </p:nvPr>
        </p:nvSpPr>
        <p:spPr>
          <a:xfrm>
            <a:off x="1392667" y="2398957"/>
            <a:ext cx="9406666" cy="3526144"/>
          </a:xfrm>
        </p:spPr>
        <p:txBody>
          <a:bodyPr>
            <a:normAutofit/>
          </a:bodyPr>
          <a:lstStyle/>
          <a:p>
            <a:r>
              <a:rPr lang="en-NZ" sz="2000">
                <a:solidFill>
                  <a:schemeClr val="bg1"/>
                </a:solidFill>
              </a:rPr>
              <a:t>Risk management practises have not been formalised for the company and is being done on the fly. There is a low level of cyber security risk awareness.</a:t>
            </a:r>
          </a:p>
          <a:p>
            <a:r>
              <a:rPr lang="en-NZ" sz="2000">
                <a:solidFill>
                  <a:schemeClr val="bg1"/>
                </a:solidFill>
              </a:rPr>
              <a:t>There is no risk program to help the given organisation manage cybersecurity activities.</a:t>
            </a:r>
          </a:p>
          <a:p>
            <a:r>
              <a:rPr lang="en-NZ" sz="2000">
                <a:solidFill>
                  <a:schemeClr val="bg1"/>
                </a:solidFill>
              </a:rPr>
              <a:t>The company does not collaborate with other external companies with cyber security risk entries, nor do they share risks with others.</a:t>
            </a:r>
          </a:p>
          <a:p>
            <a:endParaRPr lang="en-NZ"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91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1A107EF-5E32-3F86-1752-1088D9AB5D2B}"/>
              </a:ext>
            </a:extLst>
          </p:cNvPr>
          <p:cNvSpPr>
            <a:spLocks noGrp="1"/>
          </p:cNvSpPr>
          <p:nvPr>
            <p:ph type="title"/>
          </p:nvPr>
        </p:nvSpPr>
        <p:spPr>
          <a:xfrm>
            <a:off x="838200" y="669925"/>
            <a:ext cx="4508946" cy="1325563"/>
          </a:xfrm>
        </p:spPr>
        <p:txBody>
          <a:bodyPr anchor="b">
            <a:normAutofit/>
          </a:bodyPr>
          <a:lstStyle/>
          <a:p>
            <a:pPr algn="r"/>
            <a:r>
              <a:rPr lang="en-NZ" sz="4100">
                <a:solidFill>
                  <a:schemeClr val="bg1"/>
                </a:solidFill>
              </a:rPr>
              <a:t>NIST – Risk informed Implementation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F75024-384B-53ED-DC6D-FD95950222A8}"/>
              </a:ext>
            </a:extLst>
          </p:cNvPr>
          <p:cNvSpPr>
            <a:spLocks noGrp="1"/>
          </p:cNvSpPr>
          <p:nvPr>
            <p:ph idx="1"/>
          </p:nvPr>
        </p:nvSpPr>
        <p:spPr>
          <a:xfrm>
            <a:off x="1392667" y="2398957"/>
            <a:ext cx="9406666" cy="3526144"/>
          </a:xfrm>
        </p:spPr>
        <p:txBody>
          <a:bodyPr>
            <a:normAutofit/>
          </a:bodyPr>
          <a:lstStyle/>
          <a:p>
            <a:r>
              <a:rPr lang="en-NZ" sz="2000">
                <a:solidFill>
                  <a:schemeClr val="bg1"/>
                </a:solidFill>
              </a:rPr>
              <a:t>Some risk management practises have been approved by management however, these practises are yet to be established company wide. There is only awareness of risks at lower levels.</a:t>
            </a:r>
          </a:p>
          <a:p>
            <a:r>
              <a:rPr lang="en-NZ" sz="2000">
                <a:solidFill>
                  <a:schemeClr val="bg1"/>
                </a:solidFill>
              </a:rPr>
              <a:t>Risk management is not consistently taken onboard by the company, but some are in the process of being approved. Small amounts are being improved and worked on.</a:t>
            </a:r>
          </a:p>
          <a:p>
            <a:r>
              <a:rPr lang="en-NZ" sz="2000">
                <a:solidFill>
                  <a:schemeClr val="bg1"/>
                </a:solidFill>
              </a:rPr>
              <a:t>The company understands that they should be communicating with others about the risk environment but don’t necessarily do so or not often.</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8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8B2D659-6438-BC61-6C5E-CA470AE57F92}"/>
              </a:ext>
            </a:extLst>
          </p:cNvPr>
          <p:cNvSpPr>
            <a:spLocks noGrp="1"/>
          </p:cNvSpPr>
          <p:nvPr>
            <p:ph type="title"/>
          </p:nvPr>
        </p:nvSpPr>
        <p:spPr>
          <a:xfrm>
            <a:off x="838200" y="669925"/>
            <a:ext cx="4508946" cy="1325563"/>
          </a:xfrm>
        </p:spPr>
        <p:txBody>
          <a:bodyPr anchor="b">
            <a:normAutofit/>
          </a:bodyPr>
          <a:lstStyle/>
          <a:p>
            <a:pPr algn="r"/>
            <a:r>
              <a:rPr lang="en-NZ">
                <a:solidFill>
                  <a:schemeClr val="bg1"/>
                </a:solidFill>
              </a:rPr>
              <a:t>NIST - Repeatable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118AC9-C8C5-43C5-CEBF-435AB54DDEED}"/>
              </a:ext>
            </a:extLst>
          </p:cNvPr>
          <p:cNvSpPr>
            <a:spLocks noGrp="1"/>
          </p:cNvSpPr>
          <p:nvPr>
            <p:ph idx="1"/>
          </p:nvPr>
        </p:nvSpPr>
        <p:spPr>
          <a:xfrm>
            <a:off x="1392667" y="2398957"/>
            <a:ext cx="9406666" cy="3526144"/>
          </a:xfrm>
        </p:spPr>
        <p:txBody>
          <a:bodyPr>
            <a:normAutofit/>
          </a:bodyPr>
          <a:lstStyle/>
          <a:p>
            <a:r>
              <a:rPr lang="en-NZ" sz="2000">
                <a:solidFill>
                  <a:schemeClr val="bg1"/>
                </a:solidFill>
              </a:rPr>
              <a:t>The company is getting risk management approved, same with cybersecurity risk management policies, and procedures are being put in place and consistently implemented.</a:t>
            </a:r>
          </a:p>
          <a:p>
            <a:r>
              <a:rPr lang="en-NZ" sz="2000">
                <a:solidFill>
                  <a:schemeClr val="bg1"/>
                </a:solidFill>
              </a:rPr>
              <a:t>There is a companywide approach to cyber security. They are regularly reviewing best practises and it is being reviewed/updates as the risk environment changes.</a:t>
            </a:r>
          </a:p>
          <a:p>
            <a:r>
              <a:rPr lang="en-NZ" sz="2000">
                <a:solidFill>
                  <a:schemeClr val="bg1"/>
                </a:solidFill>
              </a:rPr>
              <a:t>They are collaborating with 3</a:t>
            </a:r>
            <a:r>
              <a:rPr lang="en-NZ" sz="2000" baseline="30000">
                <a:solidFill>
                  <a:schemeClr val="bg1"/>
                </a:solidFill>
              </a:rPr>
              <a:t>rd</a:t>
            </a:r>
            <a:r>
              <a:rPr lang="en-NZ" sz="2000">
                <a:solidFill>
                  <a:schemeClr val="bg1"/>
                </a:solidFill>
              </a:rPr>
              <a:t> party partners and are sharing threat information to try for coordinated response efforts.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10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E93AA76-0B7F-7B10-F5C6-616A75ED3C39}"/>
              </a:ext>
            </a:extLst>
          </p:cNvPr>
          <p:cNvSpPr>
            <a:spLocks noGrp="1"/>
          </p:cNvSpPr>
          <p:nvPr>
            <p:ph type="title"/>
          </p:nvPr>
        </p:nvSpPr>
        <p:spPr>
          <a:xfrm>
            <a:off x="838200" y="669925"/>
            <a:ext cx="4508946" cy="1325563"/>
          </a:xfrm>
        </p:spPr>
        <p:txBody>
          <a:bodyPr anchor="b">
            <a:normAutofit/>
          </a:bodyPr>
          <a:lstStyle/>
          <a:p>
            <a:pPr algn="r"/>
            <a:r>
              <a:rPr lang="en-NZ">
                <a:solidFill>
                  <a:schemeClr val="bg1"/>
                </a:solidFill>
              </a:rPr>
              <a:t>NIST – Adaptive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26B9C1-ACA7-AFEE-3C69-8EF1DC9CBE73}"/>
              </a:ext>
            </a:extLst>
          </p:cNvPr>
          <p:cNvSpPr>
            <a:spLocks noGrp="1"/>
          </p:cNvSpPr>
          <p:nvPr>
            <p:ph idx="1"/>
          </p:nvPr>
        </p:nvSpPr>
        <p:spPr>
          <a:xfrm>
            <a:off x="1392667" y="2398957"/>
            <a:ext cx="9406666" cy="3526144"/>
          </a:xfrm>
        </p:spPr>
        <p:txBody>
          <a:bodyPr>
            <a:normAutofit/>
          </a:bodyPr>
          <a:lstStyle/>
          <a:p>
            <a:r>
              <a:rPr lang="en-NZ" sz="2000">
                <a:solidFill>
                  <a:schemeClr val="bg1"/>
                </a:solidFill>
              </a:rPr>
              <a:t>Risk management is being comprehensively kept on top of and is adapting their practises because of lessons being learnt. Policies are being continuously improved.</a:t>
            </a:r>
          </a:p>
          <a:p>
            <a:r>
              <a:rPr lang="en-NZ" sz="2000">
                <a:solidFill>
                  <a:schemeClr val="bg1"/>
                </a:solidFill>
              </a:rPr>
              <a:t>There is a company-wide approach when it comes to managing cybersecurity risk and is using real time analytics and data. Organisation culture has good practises integrated into it and it is the normal.</a:t>
            </a:r>
          </a:p>
          <a:p>
            <a:r>
              <a:rPr lang="en-NZ" sz="2000">
                <a:solidFill>
                  <a:schemeClr val="bg1"/>
                </a:solidFill>
              </a:rPr>
              <a:t>Always collaborating with 3</a:t>
            </a:r>
            <a:r>
              <a:rPr lang="en-NZ" sz="2000" baseline="30000">
                <a:solidFill>
                  <a:schemeClr val="bg1"/>
                </a:solidFill>
              </a:rPr>
              <a:t>rd</a:t>
            </a:r>
            <a:r>
              <a:rPr lang="en-NZ" sz="2000">
                <a:solidFill>
                  <a:schemeClr val="bg1"/>
                </a:solidFill>
              </a:rPr>
              <a:t> party sources to update the risk environment with threats, vulnerabilities and incidents which have occurred.</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170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2956</Words>
  <Application>Microsoft Office PowerPoint</Application>
  <PresentationFormat>Widescreen</PresentationFormat>
  <Paragraphs>241</Paragraphs>
  <Slides>47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Aptos Display</vt:lpstr>
      <vt:lpstr>Arial</vt:lpstr>
      <vt:lpstr>Calibri</vt:lpstr>
      <vt:lpstr>Office Theme</vt:lpstr>
      <vt:lpstr>NIST and ISO Cybersecurity workshop</vt:lpstr>
      <vt:lpstr>What and Why is NIST / ISO so important to know?</vt:lpstr>
      <vt:lpstr>NIST CSF – National Institute of Standards and Technology – Cyber Security Framework</vt:lpstr>
      <vt:lpstr>The Core Functions of NIST - NIST is comprised of 5 core functions on a simple level. (Layers). </vt:lpstr>
      <vt:lpstr> NIST implementation tiers:</vt:lpstr>
      <vt:lpstr>NIST – Partial Implementation</vt:lpstr>
      <vt:lpstr>NIST – Risk informed Implementation</vt:lpstr>
      <vt:lpstr>NIST - Repeatable</vt:lpstr>
      <vt:lpstr>NIST – Adaptive </vt:lpstr>
      <vt:lpstr>NIST CSF - Profiles</vt:lpstr>
      <vt:lpstr>Gap Analysis is achieved through:</vt:lpstr>
      <vt:lpstr>ISO / IEC 27001</vt:lpstr>
      <vt:lpstr>ISO / IEC 27001</vt:lpstr>
      <vt:lpstr>How does ISO/IEC 27001 work? Creating a information security management system with ISO IEC 27001.</vt:lpstr>
      <vt:lpstr>The 14 Categories of Risk Control / Mitigation for ISO/IEC 27001. 114 Risks Organised into these 14 Categories.</vt:lpstr>
      <vt:lpstr>Identify NIST Layers – What they aim to achieve</vt:lpstr>
      <vt:lpstr>Identify – Asset Management</vt:lpstr>
      <vt:lpstr>Identify -  Business Environment</vt:lpstr>
      <vt:lpstr>Identify - Governance</vt:lpstr>
      <vt:lpstr>Identify – Risk Assessment</vt:lpstr>
      <vt:lpstr>Identify - Risk Management Strategy</vt:lpstr>
      <vt:lpstr>Identify – Supply Chain Risk Management</vt:lpstr>
      <vt:lpstr>Protect layers of NIST and what they aim to Achieve</vt:lpstr>
      <vt:lpstr>Protect – Access Control</vt:lpstr>
      <vt:lpstr>Protect – Awareness and Training</vt:lpstr>
      <vt:lpstr>Protect – Data Security </vt:lpstr>
      <vt:lpstr>Protect – Information Protection Processes and Procedures</vt:lpstr>
      <vt:lpstr>Protect – Maintenance </vt:lpstr>
      <vt:lpstr>Protect – Protective Technology</vt:lpstr>
      <vt:lpstr>NIST Detect layers and what they aim to achieve</vt:lpstr>
      <vt:lpstr>Detect – Anomalies and Events</vt:lpstr>
      <vt:lpstr>Detect – Security Continuous Monitoring.</vt:lpstr>
      <vt:lpstr>Detect – Detection Processes</vt:lpstr>
      <vt:lpstr>NIST Respond layers and what they aim to achieve</vt:lpstr>
      <vt:lpstr>Respond – Response Planning</vt:lpstr>
      <vt:lpstr>Respond - Communications</vt:lpstr>
      <vt:lpstr>Respond - Analysis</vt:lpstr>
      <vt:lpstr>Respond - Mitigation</vt:lpstr>
      <vt:lpstr>Respond – Improvements</vt:lpstr>
      <vt:lpstr>NIST Recover layers and what they aim to achieve</vt:lpstr>
      <vt:lpstr>Recover – Recovery Planning</vt:lpstr>
      <vt:lpstr>Recover - Improvements</vt:lpstr>
      <vt:lpstr>Recover - Communications</vt:lpstr>
      <vt:lpstr>How can NIST and ISO / IEC 27001 Integrate?</vt:lpstr>
      <vt:lpstr>NIST / ISO Integration</vt:lpstr>
      <vt:lpstr>Where the sources of information have been gathered from:</vt:lpstr>
      <vt:lpstr>What have you learnt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Stewart [ads0404]</dc:creator>
  <cp:lastModifiedBy>Alex Stewart [ads0404]</cp:lastModifiedBy>
  <cp:revision>1</cp:revision>
  <dcterms:created xsi:type="dcterms:W3CDTF">2024-06-10T01:43:03Z</dcterms:created>
  <dcterms:modified xsi:type="dcterms:W3CDTF">2024-06-10T05:02:18Z</dcterms:modified>
</cp:coreProperties>
</file>